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80" r:id="rId2"/>
    <p:sldId id="388" r:id="rId3"/>
    <p:sldId id="313" r:id="rId4"/>
    <p:sldId id="408" r:id="rId5"/>
    <p:sldId id="320" r:id="rId6"/>
    <p:sldId id="403" r:id="rId7"/>
    <p:sldId id="321" r:id="rId8"/>
    <p:sldId id="402" r:id="rId9"/>
    <p:sldId id="322" r:id="rId10"/>
    <p:sldId id="404" r:id="rId11"/>
    <p:sldId id="323" r:id="rId12"/>
    <p:sldId id="405" r:id="rId13"/>
    <p:sldId id="325" r:id="rId14"/>
    <p:sldId id="406" r:id="rId15"/>
    <p:sldId id="381" r:id="rId16"/>
    <p:sldId id="382" r:id="rId17"/>
    <p:sldId id="383" r:id="rId18"/>
    <p:sldId id="384" r:id="rId19"/>
    <p:sldId id="385" r:id="rId20"/>
    <p:sldId id="407" r:id="rId21"/>
    <p:sldId id="386" r:id="rId22"/>
    <p:sldId id="287" r:id="rId23"/>
    <p:sldId id="290" r:id="rId24"/>
    <p:sldId id="289" r:id="rId25"/>
    <p:sldId id="387" r:id="rId26"/>
    <p:sldId id="292" r:id="rId27"/>
    <p:sldId id="370" r:id="rId28"/>
    <p:sldId id="367" r:id="rId29"/>
    <p:sldId id="318" r:id="rId30"/>
    <p:sldId id="374" r:id="rId31"/>
    <p:sldId id="328" r:id="rId32"/>
    <p:sldId id="375" r:id="rId33"/>
    <p:sldId id="393" r:id="rId34"/>
    <p:sldId id="297" r:id="rId35"/>
    <p:sldId id="298" r:id="rId36"/>
    <p:sldId id="294" r:id="rId37"/>
    <p:sldId id="295" r:id="rId38"/>
    <p:sldId id="296" r:id="rId39"/>
    <p:sldId id="299" r:id="rId40"/>
    <p:sldId id="389" r:id="rId41"/>
    <p:sldId id="390" r:id="rId42"/>
    <p:sldId id="391" r:id="rId43"/>
    <p:sldId id="263" r:id="rId44"/>
    <p:sldId id="264" r:id="rId45"/>
    <p:sldId id="265" r:id="rId46"/>
    <p:sldId id="266" r:id="rId47"/>
    <p:sldId id="392" r:id="rId48"/>
    <p:sldId id="376" r:id="rId49"/>
    <p:sldId id="395" r:id="rId50"/>
    <p:sldId id="394" r:id="rId51"/>
    <p:sldId id="397" r:id="rId52"/>
    <p:sldId id="373" r:id="rId53"/>
    <p:sldId id="377" r:id="rId54"/>
    <p:sldId id="257" r:id="rId55"/>
    <p:sldId id="258" r:id="rId56"/>
    <p:sldId id="409" r:id="rId57"/>
    <p:sldId id="259" r:id="rId58"/>
    <p:sldId id="410" r:id="rId59"/>
    <p:sldId id="260" r:id="rId60"/>
    <p:sldId id="411" r:id="rId61"/>
    <p:sldId id="378" r:id="rId62"/>
    <p:sldId id="398" r:id="rId63"/>
    <p:sldId id="399" r:id="rId64"/>
    <p:sldId id="379" r:id="rId65"/>
    <p:sldId id="400" r:id="rId66"/>
    <p:sldId id="401" r:id="rId6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4398" autoAdjust="0"/>
  </p:normalViewPr>
  <p:slideViewPr>
    <p:cSldViewPr snapToGrid="0">
      <p:cViewPr varScale="1">
        <p:scale>
          <a:sx n="75" d="100"/>
          <a:sy n="75" d="100"/>
        </p:scale>
        <p:origin x="1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scher Dominik" userId="27001c1e-2765-4146-b500-e8becd90b477" providerId="ADAL" clId="{B289F1A3-459A-4AC0-AF8C-009328AF8F6E}"/>
    <pc:docChg chg="modSld">
      <pc:chgData name="Rauscher Dominik" userId="27001c1e-2765-4146-b500-e8becd90b477" providerId="ADAL" clId="{B289F1A3-459A-4AC0-AF8C-009328AF8F6E}" dt="2021-10-21T06:02:11.828" v="28" actId="20577"/>
      <pc:docMkLst>
        <pc:docMk/>
      </pc:docMkLst>
      <pc:sldChg chg="modSp mod">
        <pc:chgData name="Rauscher Dominik" userId="27001c1e-2765-4146-b500-e8becd90b477" providerId="ADAL" clId="{B289F1A3-459A-4AC0-AF8C-009328AF8F6E}" dt="2021-10-21T06:02:11.828" v="28" actId="20577"/>
        <pc:sldMkLst>
          <pc:docMk/>
          <pc:sldMk cId="0" sldId="380"/>
        </pc:sldMkLst>
        <pc:spChg chg="mod">
          <ac:chgData name="Rauscher Dominik" userId="27001c1e-2765-4146-b500-e8becd90b477" providerId="ADAL" clId="{B289F1A3-459A-4AC0-AF8C-009328AF8F6E}" dt="2021-10-21T06:02:11.828" v="28" actId="20577"/>
          <ac:spMkLst>
            <pc:docMk/>
            <pc:sldMk cId="0" sldId="380"/>
            <ac:spMk id="5" creationId="{00000000-0000-0000-0000-000000000000}"/>
          </ac:spMkLst>
        </pc:spChg>
      </pc:sldChg>
    </pc:docChg>
  </pc:docChgLst>
  <pc:docChgLst>
    <pc:chgData name="Rauscher Dominik" userId="27001c1e-2765-4146-b500-e8becd90b477" providerId="ADAL" clId="{9C8C464E-8844-40A6-B4FA-0841D7631191}"/>
    <pc:docChg chg="undo custSel addSld delSld modSld sldOrd modMainMaster">
      <pc:chgData name="Rauscher Dominik" userId="27001c1e-2765-4146-b500-e8becd90b477" providerId="ADAL" clId="{9C8C464E-8844-40A6-B4FA-0841D7631191}" dt="2021-07-01T11:25:24.602" v="1724" actId="20577"/>
      <pc:docMkLst>
        <pc:docMk/>
      </pc:docMkLst>
      <pc:sldChg chg="modSp mod">
        <pc:chgData name="Rauscher Dominik" userId="27001c1e-2765-4146-b500-e8becd90b477" providerId="ADAL" clId="{9C8C464E-8844-40A6-B4FA-0841D7631191}" dt="2021-07-01T11:10:43.639" v="1664" actId="114"/>
        <pc:sldMkLst>
          <pc:docMk/>
          <pc:sldMk cId="3944792706" sldId="257"/>
        </pc:sldMkLst>
        <pc:spChg chg="mod">
          <ac:chgData name="Rauscher Dominik" userId="27001c1e-2765-4146-b500-e8becd90b477" providerId="ADAL" clId="{9C8C464E-8844-40A6-B4FA-0841D7631191}" dt="2021-07-01T11:10:43.639" v="1664" actId="114"/>
          <ac:spMkLst>
            <pc:docMk/>
            <pc:sldMk cId="3944792706" sldId="257"/>
            <ac:spMk id="3" creationId="{164E2A3E-8C0E-6443-8A89-AB85DE829192}"/>
          </ac:spMkLst>
        </pc:spChg>
      </pc:sldChg>
      <pc:sldChg chg="modSp mod">
        <pc:chgData name="Rauscher Dominik" userId="27001c1e-2765-4146-b500-e8becd90b477" providerId="ADAL" clId="{9C8C464E-8844-40A6-B4FA-0841D7631191}" dt="2021-07-01T11:08:59.078" v="1624" actId="114"/>
        <pc:sldMkLst>
          <pc:docMk/>
          <pc:sldMk cId="2326896898" sldId="258"/>
        </pc:sldMkLst>
        <pc:spChg chg="mod">
          <ac:chgData name="Rauscher Dominik" userId="27001c1e-2765-4146-b500-e8becd90b477" providerId="ADAL" clId="{9C8C464E-8844-40A6-B4FA-0841D7631191}" dt="2021-07-01T11:08:59.078" v="1624" actId="114"/>
          <ac:spMkLst>
            <pc:docMk/>
            <pc:sldMk cId="2326896898" sldId="258"/>
            <ac:spMk id="3" creationId="{A760FAE6-41B9-CF47-AEBB-50D6F697CDB6}"/>
          </ac:spMkLst>
        </pc:spChg>
      </pc:sldChg>
      <pc:sldChg chg="modSp mod">
        <pc:chgData name="Rauscher Dominik" userId="27001c1e-2765-4146-b500-e8becd90b477" providerId="ADAL" clId="{9C8C464E-8844-40A6-B4FA-0841D7631191}" dt="2021-07-01T11:12:05.663" v="1672" actId="114"/>
        <pc:sldMkLst>
          <pc:docMk/>
          <pc:sldMk cId="2195813358" sldId="259"/>
        </pc:sldMkLst>
        <pc:spChg chg="mod">
          <ac:chgData name="Rauscher Dominik" userId="27001c1e-2765-4146-b500-e8becd90b477" providerId="ADAL" clId="{9C8C464E-8844-40A6-B4FA-0841D7631191}" dt="2021-07-01T11:12:05.663" v="1672" actId="114"/>
          <ac:spMkLst>
            <pc:docMk/>
            <pc:sldMk cId="2195813358" sldId="259"/>
            <ac:spMk id="3" creationId="{09328068-8697-3D48-8869-1BC2BE15AE39}"/>
          </ac:spMkLst>
        </pc:spChg>
      </pc:sldChg>
      <pc:sldChg chg="modSp mod">
        <pc:chgData name="Rauscher Dominik" userId="27001c1e-2765-4146-b500-e8becd90b477" providerId="ADAL" clId="{9C8C464E-8844-40A6-B4FA-0841D7631191}" dt="2021-07-01T11:14:38.385" v="1716" actId="27636"/>
        <pc:sldMkLst>
          <pc:docMk/>
          <pc:sldMk cId="182960827" sldId="260"/>
        </pc:sldMkLst>
        <pc:spChg chg="mod">
          <ac:chgData name="Rauscher Dominik" userId="27001c1e-2765-4146-b500-e8becd90b477" providerId="ADAL" clId="{9C8C464E-8844-40A6-B4FA-0841D7631191}" dt="2021-07-01T11:14:38.385" v="1716" actId="27636"/>
          <ac:spMkLst>
            <pc:docMk/>
            <pc:sldMk cId="182960827" sldId="260"/>
            <ac:spMk id="3" creationId="{5BD9701B-C813-0F40-9AF5-73925E97A149}"/>
          </ac:spMkLst>
        </pc:spChg>
      </pc:sldChg>
      <pc:sldChg chg="modSp modAnim">
        <pc:chgData name="Rauscher Dominik" userId="27001c1e-2765-4146-b500-e8becd90b477" providerId="ADAL" clId="{9C8C464E-8844-40A6-B4FA-0841D7631191}" dt="2021-07-01T11:25:24.602" v="1724" actId="20577"/>
        <pc:sldMkLst>
          <pc:docMk/>
          <pc:sldMk cId="4083674914" sldId="263"/>
        </pc:sldMkLst>
        <pc:spChg chg="mod">
          <ac:chgData name="Rauscher Dominik" userId="27001c1e-2765-4146-b500-e8becd90b477" providerId="ADAL" clId="{9C8C464E-8844-40A6-B4FA-0841D7631191}" dt="2021-07-01T11:25:24.602" v="1724" actId="20577"/>
          <ac:spMkLst>
            <pc:docMk/>
            <pc:sldMk cId="4083674914" sldId="263"/>
            <ac:spMk id="7" creationId="{D8CAD92A-D1B7-4C03-BB66-8EA2CA73B75B}"/>
          </ac:spMkLst>
        </pc:spChg>
      </pc:sldChg>
      <pc:sldChg chg="del mod modShow">
        <pc:chgData name="Rauscher Dominik" userId="27001c1e-2765-4146-b500-e8becd90b477" providerId="ADAL" clId="{9C8C464E-8844-40A6-B4FA-0841D7631191}" dt="2021-07-01T11:16:58.623" v="1721" actId="47"/>
        <pc:sldMkLst>
          <pc:docMk/>
          <pc:sldMk cId="3343024976" sldId="293"/>
        </pc:sldMkLst>
      </pc:sldChg>
      <pc:sldChg chg="mod modShow">
        <pc:chgData name="Rauscher Dominik" userId="27001c1e-2765-4146-b500-e8becd90b477" providerId="ADAL" clId="{9C8C464E-8844-40A6-B4FA-0841D7631191}" dt="2021-07-01T10:59:25.237" v="1518" actId="729"/>
        <pc:sldMkLst>
          <pc:docMk/>
          <pc:sldMk cId="3307670672" sldId="313"/>
        </pc:sldMkLst>
      </pc:sldChg>
      <pc:sldChg chg="delSp mod modShow">
        <pc:chgData name="Rauscher Dominik" userId="27001c1e-2765-4146-b500-e8becd90b477" providerId="ADAL" clId="{9C8C464E-8844-40A6-B4FA-0841D7631191}" dt="2021-07-01T10:59:04.535" v="1516" actId="729"/>
        <pc:sldMkLst>
          <pc:docMk/>
          <pc:sldMk cId="3295006129" sldId="320"/>
        </pc:sldMkLst>
        <pc:spChg chg="del">
          <ac:chgData name="Rauscher Dominik" userId="27001c1e-2765-4146-b500-e8becd90b477" providerId="ADAL" clId="{9C8C464E-8844-40A6-B4FA-0841D7631191}" dt="2021-07-01T08:47:46.878" v="717" actId="478"/>
          <ac:spMkLst>
            <pc:docMk/>
            <pc:sldMk cId="3295006129" sldId="320"/>
            <ac:spMk id="5" creationId="{00000000-0000-0000-0000-000000000000}"/>
          </ac:spMkLst>
        </pc:spChg>
      </pc:sldChg>
      <pc:sldChg chg="delSp mod modShow">
        <pc:chgData name="Rauscher Dominik" userId="27001c1e-2765-4146-b500-e8becd90b477" providerId="ADAL" clId="{9C8C464E-8844-40A6-B4FA-0841D7631191}" dt="2021-07-01T10:59:20.231" v="1517" actId="729"/>
        <pc:sldMkLst>
          <pc:docMk/>
          <pc:sldMk cId="46555221" sldId="321"/>
        </pc:sldMkLst>
        <pc:spChg chg="del">
          <ac:chgData name="Rauscher Dominik" userId="27001c1e-2765-4146-b500-e8becd90b477" providerId="ADAL" clId="{9C8C464E-8844-40A6-B4FA-0841D7631191}" dt="2021-07-01T08:48:01.911" v="718" actId="478"/>
          <ac:spMkLst>
            <pc:docMk/>
            <pc:sldMk cId="46555221" sldId="321"/>
            <ac:spMk id="7" creationId="{8159FB5E-156F-4F8D-88C0-8F55C388E0AF}"/>
          </ac:spMkLst>
        </pc:spChg>
      </pc:sldChg>
      <pc:sldChg chg="addSp delSp modSp mod modShow">
        <pc:chgData name="Rauscher Dominik" userId="27001c1e-2765-4146-b500-e8becd90b477" providerId="ADAL" clId="{9C8C464E-8844-40A6-B4FA-0841D7631191}" dt="2021-07-01T10:59:20.231" v="1517" actId="729"/>
        <pc:sldMkLst>
          <pc:docMk/>
          <pc:sldMk cId="1523633742" sldId="322"/>
        </pc:sldMkLst>
        <pc:spChg chg="del">
          <ac:chgData name="Rauscher Dominik" userId="27001c1e-2765-4146-b500-e8becd90b477" providerId="ADAL" clId="{9C8C464E-8844-40A6-B4FA-0841D7631191}" dt="2021-07-01T08:49:54.964" v="839" actId="478"/>
          <ac:spMkLst>
            <pc:docMk/>
            <pc:sldMk cId="1523633742" sldId="322"/>
            <ac:spMk id="6" creationId="{1289D441-B9E5-4B1D-BA88-4703F3985C3E}"/>
          </ac:spMkLst>
        </pc:spChg>
        <pc:picChg chg="add del mod">
          <ac:chgData name="Rauscher Dominik" userId="27001c1e-2765-4146-b500-e8becd90b477" providerId="ADAL" clId="{9C8C464E-8844-40A6-B4FA-0841D7631191}" dt="2021-07-01T08:45:24.009" v="565"/>
          <ac:picMkLst>
            <pc:docMk/>
            <pc:sldMk cId="1523633742" sldId="322"/>
            <ac:picMk id="7" creationId="{409741BD-83AD-45AC-966A-37B42D74106A}"/>
          </ac:picMkLst>
        </pc:picChg>
      </pc:sldChg>
      <pc:sldChg chg="delSp mod modShow">
        <pc:chgData name="Rauscher Dominik" userId="27001c1e-2765-4146-b500-e8becd90b477" providerId="ADAL" clId="{9C8C464E-8844-40A6-B4FA-0841D7631191}" dt="2021-07-01T10:59:20.231" v="1517" actId="729"/>
        <pc:sldMkLst>
          <pc:docMk/>
          <pc:sldMk cId="1963346917" sldId="323"/>
        </pc:sldMkLst>
        <pc:spChg chg="del">
          <ac:chgData name="Rauscher Dominik" userId="27001c1e-2765-4146-b500-e8becd90b477" providerId="ADAL" clId="{9C8C464E-8844-40A6-B4FA-0841D7631191}" dt="2021-07-01T08:50:10.518" v="843" actId="478"/>
          <ac:spMkLst>
            <pc:docMk/>
            <pc:sldMk cId="1963346917" sldId="323"/>
            <ac:spMk id="6" creationId="{506166D0-14AF-486E-854D-0330C93169F8}"/>
          </ac:spMkLst>
        </pc:spChg>
      </pc:sldChg>
      <pc:sldChg chg="delSp mod modShow">
        <pc:chgData name="Rauscher Dominik" userId="27001c1e-2765-4146-b500-e8becd90b477" providerId="ADAL" clId="{9C8C464E-8844-40A6-B4FA-0841D7631191}" dt="2021-07-01T10:59:20.231" v="1517" actId="729"/>
        <pc:sldMkLst>
          <pc:docMk/>
          <pc:sldMk cId="4132545761" sldId="325"/>
        </pc:sldMkLst>
        <pc:spChg chg="del">
          <ac:chgData name="Rauscher Dominik" userId="27001c1e-2765-4146-b500-e8becd90b477" providerId="ADAL" clId="{9C8C464E-8844-40A6-B4FA-0841D7631191}" dt="2021-07-01T08:57:40.944" v="1117" actId="478"/>
          <ac:spMkLst>
            <pc:docMk/>
            <pc:sldMk cId="4132545761" sldId="325"/>
            <ac:spMk id="5" creationId="{00000000-0000-0000-0000-000000000000}"/>
          </ac:spMkLst>
        </pc:spChg>
      </pc:sldChg>
      <pc:sldChg chg="modSp mod">
        <pc:chgData name="Rauscher Dominik" userId="27001c1e-2765-4146-b500-e8becd90b477" providerId="ADAL" clId="{9C8C464E-8844-40A6-B4FA-0841D7631191}" dt="2021-07-01T11:01:19.466" v="1555" actId="20577"/>
        <pc:sldMkLst>
          <pc:docMk/>
          <pc:sldMk cId="3748895651" sldId="377"/>
        </pc:sldMkLst>
        <pc:spChg chg="mod">
          <ac:chgData name="Rauscher Dominik" userId="27001c1e-2765-4146-b500-e8becd90b477" providerId="ADAL" clId="{9C8C464E-8844-40A6-B4FA-0841D7631191}" dt="2021-07-01T08:59:24.079" v="1171" actId="20577"/>
          <ac:spMkLst>
            <pc:docMk/>
            <pc:sldMk cId="3748895651" sldId="377"/>
            <ac:spMk id="2" creationId="{DA56CD66-A31B-F647-B15E-33B5EF751AF4}"/>
          </ac:spMkLst>
        </pc:spChg>
        <pc:spChg chg="mod">
          <ac:chgData name="Rauscher Dominik" userId="27001c1e-2765-4146-b500-e8becd90b477" providerId="ADAL" clId="{9C8C464E-8844-40A6-B4FA-0841D7631191}" dt="2021-07-01T11:01:19.466" v="1555" actId="20577"/>
          <ac:spMkLst>
            <pc:docMk/>
            <pc:sldMk cId="3748895651" sldId="377"/>
            <ac:spMk id="5" creationId="{00000000-0000-0000-0000-000000000000}"/>
          </ac:spMkLst>
        </pc:spChg>
      </pc:sldChg>
      <pc:sldChg chg="modAnim">
        <pc:chgData name="Rauscher Dominik" userId="27001c1e-2765-4146-b500-e8becd90b477" providerId="ADAL" clId="{9C8C464E-8844-40A6-B4FA-0841D7631191}" dt="2021-07-01T11:15:18.074" v="1719"/>
        <pc:sldMkLst>
          <pc:docMk/>
          <pc:sldMk cId="1843404373" sldId="378"/>
        </pc:sldMkLst>
      </pc:sldChg>
      <pc:sldChg chg="delSp modSp mod">
        <pc:chgData name="Rauscher Dominik" userId="27001c1e-2765-4146-b500-e8becd90b477" providerId="ADAL" clId="{9C8C464E-8844-40A6-B4FA-0841D7631191}" dt="2021-07-01T11:01:59.578" v="1563" actId="20577"/>
        <pc:sldMkLst>
          <pc:docMk/>
          <pc:sldMk cId="3588825517" sldId="379"/>
        </pc:sldMkLst>
        <pc:spChg chg="mod">
          <ac:chgData name="Rauscher Dominik" userId="27001c1e-2765-4146-b500-e8becd90b477" providerId="ADAL" clId="{9C8C464E-8844-40A6-B4FA-0841D7631191}" dt="2021-07-01T11:01:59.578" v="1563" actId="20577"/>
          <ac:spMkLst>
            <pc:docMk/>
            <pc:sldMk cId="3588825517" sldId="379"/>
            <ac:spMk id="2" creationId="{F22CEEDE-0A51-4A1A-A6D1-6E398565A82C}"/>
          </ac:spMkLst>
        </pc:spChg>
        <pc:spChg chg="mod">
          <ac:chgData name="Rauscher Dominik" userId="27001c1e-2765-4146-b500-e8becd90b477" providerId="ADAL" clId="{9C8C464E-8844-40A6-B4FA-0841D7631191}" dt="2021-06-06T21:10:06.048" v="154" actId="20577"/>
          <ac:spMkLst>
            <pc:docMk/>
            <pc:sldMk cId="3588825517" sldId="379"/>
            <ac:spMk id="3" creationId="{39820432-3D46-4D8C-9C3E-A7C6A46D58EA}"/>
          </ac:spMkLst>
        </pc:spChg>
        <pc:spChg chg="del mod">
          <ac:chgData name="Rauscher Dominik" userId="27001c1e-2765-4146-b500-e8becd90b477" providerId="ADAL" clId="{9C8C464E-8844-40A6-B4FA-0841D7631191}" dt="2021-06-06T21:09:57.530" v="153" actId="478"/>
          <ac:spMkLst>
            <pc:docMk/>
            <pc:sldMk cId="3588825517" sldId="379"/>
            <ac:spMk id="5" creationId="{A3A481E5-0687-4EBE-9E16-C976819CDA5C}"/>
          </ac:spMkLst>
        </pc:spChg>
      </pc:sldChg>
      <pc:sldChg chg="delSp mod">
        <pc:chgData name="Rauscher Dominik" userId="27001c1e-2765-4146-b500-e8becd90b477" providerId="ADAL" clId="{9C8C464E-8844-40A6-B4FA-0841D7631191}" dt="2021-07-01T08:26:49.785" v="253" actId="478"/>
        <pc:sldMkLst>
          <pc:docMk/>
          <pc:sldMk cId="1149404606" sldId="382"/>
        </pc:sldMkLst>
        <pc:spChg chg="del">
          <ac:chgData name="Rauscher Dominik" userId="27001c1e-2765-4146-b500-e8becd90b477" providerId="ADAL" clId="{9C8C464E-8844-40A6-B4FA-0841D7631191}" dt="2021-07-01T08:26:49.785" v="253" actId="478"/>
          <ac:spMkLst>
            <pc:docMk/>
            <pc:sldMk cId="1149404606" sldId="382"/>
            <ac:spMk id="4" creationId="{9DB2294B-18D4-4669-82CC-99237D0640C1}"/>
          </ac:spMkLst>
        </pc:spChg>
      </pc:sldChg>
      <pc:sldChg chg="delSp mod">
        <pc:chgData name="Rauscher Dominik" userId="27001c1e-2765-4146-b500-e8becd90b477" providerId="ADAL" clId="{9C8C464E-8844-40A6-B4FA-0841D7631191}" dt="2021-07-01T08:26:52.951" v="254" actId="478"/>
        <pc:sldMkLst>
          <pc:docMk/>
          <pc:sldMk cId="2760487158" sldId="383"/>
        </pc:sldMkLst>
        <pc:spChg chg="del">
          <ac:chgData name="Rauscher Dominik" userId="27001c1e-2765-4146-b500-e8becd90b477" providerId="ADAL" clId="{9C8C464E-8844-40A6-B4FA-0841D7631191}" dt="2021-07-01T08:26:52.951" v="254" actId="478"/>
          <ac:spMkLst>
            <pc:docMk/>
            <pc:sldMk cId="2760487158" sldId="383"/>
            <ac:spMk id="28" creationId="{F8F71992-D46C-42DB-8979-0C49ADE60ADF}"/>
          </ac:spMkLst>
        </pc:spChg>
      </pc:sldChg>
      <pc:sldChg chg="addSp delSp modSp mod">
        <pc:chgData name="Rauscher Dominik" userId="27001c1e-2765-4146-b500-e8becd90b477" providerId="ADAL" clId="{9C8C464E-8844-40A6-B4FA-0841D7631191}" dt="2021-06-06T21:03:35.965" v="71" actId="27636"/>
        <pc:sldMkLst>
          <pc:docMk/>
          <pc:sldMk cId="2738094008" sldId="394"/>
        </pc:sldMkLst>
        <pc:spChg chg="del">
          <ac:chgData name="Rauscher Dominik" userId="27001c1e-2765-4146-b500-e8becd90b477" providerId="ADAL" clId="{9C8C464E-8844-40A6-B4FA-0841D7631191}" dt="2021-06-06T20:48:36.918" v="0"/>
          <ac:spMkLst>
            <pc:docMk/>
            <pc:sldMk cId="2738094008" sldId="394"/>
            <ac:spMk id="5" creationId="{00000000-0000-0000-0000-000000000000}"/>
          </ac:spMkLst>
        </pc:spChg>
        <pc:spChg chg="add mod">
          <ac:chgData name="Rauscher Dominik" userId="27001c1e-2765-4146-b500-e8becd90b477" providerId="ADAL" clId="{9C8C464E-8844-40A6-B4FA-0841D7631191}" dt="2021-06-06T21:03:35.965" v="71" actId="27636"/>
          <ac:spMkLst>
            <pc:docMk/>
            <pc:sldMk cId="2738094008" sldId="394"/>
            <ac:spMk id="9" creationId="{D0182ED6-A32E-462A-9DC2-8DD024DC1BF0}"/>
          </ac:spMkLst>
        </pc:spChg>
      </pc:sldChg>
      <pc:sldChg chg="addSp delSp modSp mod">
        <pc:chgData name="Rauscher Dominik" userId="27001c1e-2765-4146-b500-e8becd90b477" providerId="ADAL" clId="{9C8C464E-8844-40A6-B4FA-0841D7631191}" dt="2021-06-06T21:03:28.731" v="69" actId="6549"/>
        <pc:sldMkLst>
          <pc:docMk/>
          <pc:sldMk cId="4194108019" sldId="397"/>
        </pc:sldMkLst>
        <pc:spChg chg="del">
          <ac:chgData name="Rauscher Dominik" userId="27001c1e-2765-4146-b500-e8becd90b477" providerId="ADAL" clId="{9C8C464E-8844-40A6-B4FA-0841D7631191}" dt="2021-06-06T20:48:40.186" v="1"/>
          <ac:spMkLst>
            <pc:docMk/>
            <pc:sldMk cId="4194108019" sldId="397"/>
            <ac:spMk id="5" creationId="{00000000-0000-0000-0000-000000000000}"/>
          </ac:spMkLst>
        </pc:spChg>
        <pc:spChg chg="add mod">
          <ac:chgData name="Rauscher Dominik" userId="27001c1e-2765-4146-b500-e8becd90b477" providerId="ADAL" clId="{9C8C464E-8844-40A6-B4FA-0841D7631191}" dt="2021-06-06T21:03:28.731" v="69" actId="6549"/>
          <ac:spMkLst>
            <pc:docMk/>
            <pc:sldMk cId="4194108019" sldId="397"/>
            <ac:spMk id="9" creationId="{7C2A2BCC-5FC6-4629-8E09-1DD5625C2F1C}"/>
          </ac:spMkLst>
        </pc:spChg>
      </pc:sldChg>
      <pc:sldChg chg="addSp delSp modSp new mod ord modClrScheme chgLayout">
        <pc:chgData name="Rauscher Dominik" userId="27001c1e-2765-4146-b500-e8becd90b477" providerId="ADAL" clId="{9C8C464E-8844-40A6-B4FA-0841D7631191}" dt="2021-06-06T21:06:09.963" v="112" actId="27636"/>
        <pc:sldMkLst>
          <pc:docMk/>
          <pc:sldMk cId="1187937991" sldId="398"/>
        </pc:sldMkLst>
        <pc:spChg chg="del mod ord">
          <ac:chgData name="Rauscher Dominik" userId="27001c1e-2765-4146-b500-e8becd90b477" providerId="ADAL" clId="{9C8C464E-8844-40A6-B4FA-0841D7631191}" dt="2021-06-06T21:05:44.346" v="75" actId="700"/>
          <ac:spMkLst>
            <pc:docMk/>
            <pc:sldMk cId="1187937991" sldId="398"/>
            <ac:spMk id="2" creationId="{6DA93691-F738-44F5-B4C6-7AA244DEBAEA}"/>
          </ac:spMkLst>
        </pc:spChg>
        <pc:spChg chg="del mod ord">
          <ac:chgData name="Rauscher Dominik" userId="27001c1e-2765-4146-b500-e8becd90b477" providerId="ADAL" clId="{9C8C464E-8844-40A6-B4FA-0841D7631191}" dt="2021-06-06T21:05:44.346" v="75" actId="700"/>
          <ac:spMkLst>
            <pc:docMk/>
            <pc:sldMk cId="1187937991" sldId="398"/>
            <ac:spMk id="3" creationId="{71A19FB3-2B24-4A04-9AB2-03F6B755FCAA}"/>
          </ac:spMkLst>
        </pc:spChg>
        <pc:spChg chg="mod ord">
          <ac:chgData name="Rauscher Dominik" userId="27001c1e-2765-4146-b500-e8becd90b477" providerId="ADAL" clId="{9C8C464E-8844-40A6-B4FA-0841D7631191}" dt="2021-06-06T21:05:44.346" v="75" actId="700"/>
          <ac:spMkLst>
            <pc:docMk/>
            <pc:sldMk cId="1187937991" sldId="398"/>
            <ac:spMk id="4" creationId="{686F10E3-EF7D-4FE6-AB4F-F4EF2598CAC1}"/>
          </ac:spMkLst>
        </pc:spChg>
        <pc:spChg chg="add mod ord">
          <ac:chgData name="Rauscher Dominik" userId="27001c1e-2765-4146-b500-e8becd90b477" providerId="ADAL" clId="{9C8C464E-8844-40A6-B4FA-0841D7631191}" dt="2021-06-06T21:06:09.963" v="112" actId="27636"/>
          <ac:spMkLst>
            <pc:docMk/>
            <pc:sldMk cId="1187937991" sldId="398"/>
            <ac:spMk id="5" creationId="{F3ADF762-B6FA-4DF1-BCAC-7B870DD0BB79}"/>
          </ac:spMkLst>
        </pc:spChg>
        <pc:spChg chg="add mod ord">
          <ac:chgData name="Rauscher Dominik" userId="27001c1e-2765-4146-b500-e8becd90b477" providerId="ADAL" clId="{9C8C464E-8844-40A6-B4FA-0841D7631191}" dt="2021-06-06T21:05:44.346" v="75" actId="700"/>
          <ac:spMkLst>
            <pc:docMk/>
            <pc:sldMk cId="1187937991" sldId="398"/>
            <ac:spMk id="6" creationId="{488B27EB-F762-4F54-8EA1-1EEC3A6F1684}"/>
          </ac:spMkLst>
        </pc:spChg>
      </pc:sldChg>
      <pc:sldChg chg="addSp delSp modSp new mod ord chgLayout">
        <pc:chgData name="Rauscher Dominik" userId="27001c1e-2765-4146-b500-e8becd90b477" providerId="ADAL" clId="{9C8C464E-8844-40A6-B4FA-0841D7631191}" dt="2021-06-06T21:09:23.734" v="145" actId="12"/>
        <pc:sldMkLst>
          <pc:docMk/>
          <pc:sldMk cId="3387139054" sldId="399"/>
        </pc:sldMkLst>
        <pc:spChg chg="del">
          <ac:chgData name="Rauscher Dominik" userId="27001c1e-2765-4146-b500-e8becd90b477" providerId="ADAL" clId="{9C8C464E-8844-40A6-B4FA-0841D7631191}" dt="2021-06-06T21:07:57.725" v="118" actId="700"/>
          <ac:spMkLst>
            <pc:docMk/>
            <pc:sldMk cId="3387139054" sldId="399"/>
            <ac:spMk id="2" creationId="{8FC16C98-CF01-4003-A2A2-72731D346051}"/>
          </ac:spMkLst>
        </pc:spChg>
        <pc:spChg chg="mod ord">
          <ac:chgData name="Rauscher Dominik" userId="27001c1e-2765-4146-b500-e8becd90b477" providerId="ADAL" clId="{9C8C464E-8844-40A6-B4FA-0841D7631191}" dt="2021-06-06T21:09:23.734" v="145" actId="12"/>
          <ac:spMkLst>
            <pc:docMk/>
            <pc:sldMk cId="3387139054" sldId="399"/>
            <ac:spMk id="3" creationId="{0A17AB45-86D4-4968-B2B7-C37064D27036}"/>
          </ac:spMkLst>
        </pc:spChg>
        <pc:spChg chg="mod ord">
          <ac:chgData name="Rauscher Dominik" userId="27001c1e-2765-4146-b500-e8becd90b477" providerId="ADAL" clId="{9C8C464E-8844-40A6-B4FA-0841D7631191}" dt="2021-06-06T21:07:57.725" v="118" actId="700"/>
          <ac:spMkLst>
            <pc:docMk/>
            <pc:sldMk cId="3387139054" sldId="399"/>
            <ac:spMk id="4" creationId="{CEB9D94D-452C-4C97-8812-FD70CA0CB310}"/>
          </ac:spMkLst>
        </pc:spChg>
        <pc:spChg chg="add mod ord">
          <ac:chgData name="Rauscher Dominik" userId="27001c1e-2765-4146-b500-e8becd90b477" providerId="ADAL" clId="{9C8C464E-8844-40A6-B4FA-0841D7631191}" dt="2021-06-06T21:08:15.929" v="136" actId="20577"/>
          <ac:spMkLst>
            <pc:docMk/>
            <pc:sldMk cId="3387139054" sldId="399"/>
            <ac:spMk id="5" creationId="{77196401-D047-48CC-A4A1-FF2C40180C44}"/>
          </ac:spMkLst>
        </pc:spChg>
      </pc:sldChg>
      <pc:sldChg chg="modSp add mod">
        <pc:chgData name="Rauscher Dominik" userId="27001c1e-2765-4146-b500-e8becd90b477" providerId="ADAL" clId="{9C8C464E-8844-40A6-B4FA-0841D7631191}" dt="2021-07-01T11:02:04.723" v="1571" actId="20577"/>
        <pc:sldMkLst>
          <pc:docMk/>
          <pc:sldMk cId="1855411734" sldId="400"/>
        </pc:sldMkLst>
        <pc:spChg chg="mod">
          <ac:chgData name="Rauscher Dominik" userId="27001c1e-2765-4146-b500-e8becd90b477" providerId="ADAL" clId="{9C8C464E-8844-40A6-B4FA-0841D7631191}" dt="2021-07-01T11:02:04.723" v="1571" actId="20577"/>
          <ac:spMkLst>
            <pc:docMk/>
            <pc:sldMk cId="1855411734" sldId="400"/>
            <ac:spMk id="2" creationId="{F22CEEDE-0A51-4A1A-A6D1-6E398565A82C}"/>
          </ac:spMkLst>
        </pc:spChg>
        <pc:spChg chg="mod">
          <ac:chgData name="Rauscher Dominik" userId="27001c1e-2765-4146-b500-e8becd90b477" providerId="ADAL" clId="{9C8C464E-8844-40A6-B4FA-0841D7631191}" dt="2021-06-06T21:10:31.149" v="159" actId="20577"/>
          <ac:spMkLst>
            <pc:docMk/>
            <pc:sldMk cId="1855411734" sldId="400"/>
            <ac:spMk id="3" creationId="{39820432-3D46-4D8C-9C3E-A7C6A46D58EA}"/>
          </ac:spMkLst>
        </pc:spChg>
      </pc:sldChg>
      <pc:sldChg chg="modSp add mod">
        <pc:chgData name="Rauscher Dominik" userId="27001c1e-2765-4146-b500-e8becd90b477" providerId="ADAL" clId="{9C8C464E-8844-40A6-B4FA-0841D7631191}" dt="2021-07-01T11:06:49.157" v="1617" actId="20577"/>
        <pc:sldMkLst>
          <pc:docMk/>
          <pc:sldMk cId="318358648" sldId="401"/>
        </pc:sldMkLst>
        <pc:spChg chg="mod">
          <ac:chgData name="Rauscher Dominik" userId="27001c1e-2765-4146-b500-e8becd90b477" providerId="ADAL" clId="{9C8C464E-8844-40A6-B4FA-0841D7631191}" dt="2021-06-06T21:11:15.088" v="188" actId="20577"/>
          <ac:spMkLst>
            <pc:docMk/>
            <pc:sldMk cId="318358648" sldId="401"/>
            <ac:spMk id="2" creationId="{F22CEEDE-0A51-4A1A-A6D1-6E398565A82C}"/>
          </ac:spMkLst>
        </pc:spChg>
        <pc:spChg chg="mod">
          <ac:chgData name="Rauscher Dominik" userId="27001c1e-2765-4146-b500-e8becd90b477" providerId="ADAL" clId="{9C8C464E-8844-40A6-B4FA-0841D7631191}" dt="2021-07-01T11:06:49.157" v="1617" actId="20577"/>
          <ac:spMkLst>
            <pc:docMk/>
            <pc:sldMk cId="318358648" sldId="401"/>
            <ac:spMk id="3" creationId="{39820432-3D46-4D8C-9C3E-A7C6A46D58EA}"/>
          </ac:spMkLst>
        </pc:spChg>
      </pc:sldChg>
      <pc:sldChg chg="new del">
        <pc:chgData name="Rauscher Dominik" userId="27001c1e-2765-4146-b500-e8becd90b477" providerId="ADAL" clId="{9C8C464E-8844-40A6-B4FA-0841D7631191}" dt="2021-07-01T08:27:28.761" v="256" actId="680"/>
        <pc:sldMkLst>
          <pc:docMk/>
          <pc:sldMk cId="2976120024" sldId="402"/>
        </pc:sldMkLst>
      </pc:sldChg>
      <pc:sldChg chg="addSp delSp modSp add mod modShow chgLayout">
        <pc:chgData name="Rauscher Dominik" userId="27001c1e-2765-4146-b500-e8becd90b477" providerId="ADAL" clId="{9C8C464E-8844-40A6-B4FA-0841D7631191}" dt="2021-07-01T11:13:34.804" v="1679" actId="729"/>
        <pc:sldMkLst>
          <pc:docMk/>
          <pc:sldMk cId="3379596289" sldId="402"/>
        </pc:sldMkLst>
        <pc:spChg chg="mod ord">
          <ac:chgData name="Rauscher Dominik" userId="27001c1e-2765-4146-b500-e8becd90b477" providerId="ADAL" clId="{9C8C464E-8844-40A6-B4FA-0841D7631191}" dt="2021-07-01T08:28:50.034" v="262" actId="700"/>
          <ac:spMkLst>
            <pc:docMk/>
            <pc:sldMk cId="3379596289" sldId="402"/>
            <ac:spMk id="2" creationId="{D33B23AC-1D1D-4031-AB3F-982F8E9F70AE}"/>
          </ac:spMkLst>
        </pc:spChg>
        <pc:spChg chg="mod ord">
          <ac:chgData name="Rauscher Dominik" userId="27001c1e-2765-4146-b500-e8becd90b477" providerId="ADAL" clId="{9C8C464E-8844-40A6-B4FA-0841D7631191}" dt="2021-07-01T08:28:50.034" v="262" actId="700"/>
          <ac:spMkLst>
            <pc:docMk/>
            <pc:sldMk cId="3379596289" sldId="402"/>
            <ac:spMk id="3" creationId="{00000000-0000-0000-0000-000000000000}"/>
          </ac:spMkLst>
        </pc:spChg>
        <pc:spChg chg="add del mod ord">
          <ac:chgData name="Rauscher Dominik" userId="27001c1e-2765-4146-b500-e8becd90b477" providerId="ADAL" clId="{9C8C464E-8844-40A6-B4FA-0841D7631191}" dt="2021-07-01T08:29:18.436" v="263" actId="1032"/>
          <ac:spMkLst>
            <pc:docMk/>
            <pc:sldMk cId="3379596289" sldId="402"/>
            <ac:spMk id="6" creationId="{0CA38F3E-4D8B-4F51-9067-392FA082EDE7}"/>
          </ac:spMkLst>
        </pc:spChg>
        <pc:spChg chg="del">
          <ac:chgData name="Rauscher Dominik" userId="27001c1e-2765-4146-b500-e8becd90b477" providerId="ADAL" clId="{9C8C464E-8844-40A6-B4FA-0841D7631191}" dt="2021-07-01T08:27:38.214" v="259" actId="478"/>
          <ac:spMkLst>
            <pc:docMk/>
            <pc:sldMk cId="3379596289" sldId="402"/>
            <ac:spMk id="7" creationId="{8159FB5E-156F-4F8D-88C0-8F55C388E0AF}"/>
          </ac:spMkLst>
        </pc:spChg>
        <pc:graphicFrameChg chg="add del modGraphic">
          <ac:chgData name="Rauscher Dominik" userId="27001c1e-2765-4146-b500-e8becd90b477" providerId="ADAL" clId="{9C8C464E-8844-40A6-B4FA-0841D7631191}" dt="2021-07-01T08:28:47.505" v="261" actId="478"/>
          <ac:graphicFrameMkLst>
            <pc:docMk/>
            <pc:sldMk cId="3379596289" sldId="402"/>
            <ac:graphicFrameMk id="4" creationId="{85C5A9F4-7357-4411-9EF3-7216068EA301}"/>
          </ac:graphicFrameMkLst>
        </pc:graphicFrameChg>
        <pc:graphicFrameChg chg="del">
          <ac:chgData name="Rauscher Dominik" userId="27001c1e-2765-4146-b500-e8becd90b477" providerId="ADAL" clId="{9C8C464E-8844-40A6-B4FA-0841D7631191}" dt="2021-07-01T08:27:36.730" v="258" actId="478"/>
          <ac:graphicFrameMkLst>
            <pc:docMk/>
            <pc:sldMk cId="3379596289" sldId="402"/>
            <ac:graphicFrameMk id="5" creationId="{00000000-0000-0000-0000-000000000000}"/>
          </ac:graphicFrameMkLst>
        </pc:graphicFrameChg>
        <pc:graphicFrameChg chg="add mod modGraphic">
          <ac:chgData name="Rauscher Dominik" userId="27001c1e-2765-4146-b500-e8becd90b477" providerId="ADAL" clId="{9C8C464E-8844-40A6-B4FA-0841D7631191}" dt="2021-07-01T08:44:34.161" v="560" actId="12100"/>
          <ac:graphicFrameMkLst>
            <pc:docMk/>
            <pc:sldMk cId="3379596289" sldId="402"/>
            <ac:graphicFrameMk id="10" creationId="{CF809F5F-3859-4647-ABD7-A2A5F9E33BE1}"/>
          </ac:graphicFrameMkLst>
        </pc:graphicFrameChg>
      </pc:sldChg>
      <pc:sldChg chg="modSp add mod ord modShow">
        <pc:chgData name="Rauscher Dominik" userId="27001c1e-2765-4146-b500-e8becd90b477" providerId="ADAL" clId="{9C8C464E-8844-40A6-B4FA-0841D7631191}" dt="2021-07-01T11:13:34.804" v="1679" actId="729"/>
        <pc:sldMkLst>
          <pc:docMk/>
          <pc:sldMk cId="2183245102" sldId="403"/>
        </pc:sldMkLst>
        <pc:spChg chg="mod">
          <ac:chgData name="Rauscher Dominik" userId="27001c1e-2765-4146-b500-e8becd90b477" providerId="ADAL" clId="{9C8C464E-8844-40A6-B4FA-0841D7631191}" dt="2021-07-01T08:45:59.084" v="577" actId="20577"/>
          <ac:spMkLst>
            <pc:docMk/>
            <pc:sldMk cId="2183245102" sldId="403"/>
            <ac:spMk id="2" creationId="{D33B23AC-1D1D-4031-AB3F-982F8E9F70AE}"/>
          </ac:spMkLst>
        </pc:spChg>
        <pc:graphicFrameChg chg="mod modGraphic">
          <ac:chgData name="Rauscher Dominik" userId="27001c1e-2765-4146-b500-e8becd90b477" providerId="ADAL" clId="{9C8C464E-8844-40A6-B4FA-0841D7631191}" dt="2021-07-01T08:47:39.132" v="716" actId="20577"/>
          <ac:graphicFrameMkLst>
            <pc:docMk/>
            <pc:sldMk cId="2183245102" sldId="403"/>
            <ac:graphicFrameMk id="10" creationId="{CF809F5F-3859-4647-ABD7-A2A5F9E33BE1}"/>
          </ac:graphicFrameMkLst>
        </pc:graphicFrameChg>
      </pc:sldChg>
      <pc:sldChg chg="modSp add mod ord modShow">
        <pc:chgData name="Rauscher Dominik" userId="27001c1e-2765-4146-b500-e8becd90b477" providerId="ADAL" clId="{9C8C464E-8844-40A6-B4FA-0841D7631191}" dt="2021-07-01T11:13:34.804" v="1679" actId="729"/>
        <pc:sldMkLst>
          <pc:docMk/>
          <pc:sldMk cId="2312594454" sldId="404"/>
        </pc:sldMkLst>
        <pc:spChg chg="mod">
          <ac:chgData name="Rauscher Dominik" userId="27001c1e-2765-4146-b500-e8becd90b477" providerId="ADAL" clId="{9C8C464E-8844-40A6-B4FA-0841D7631191}" dt="2021-07-01T08:48:09.744" v="722" actId="20577"/>
          <ac:spMkLst>
            <pc:docMk/>
            <pc:sldMk cId="2312594454" sldId="404"/>
            <ac:spMk id="2" creationId="{D33B23AC-1D1D-4031-AB3F-982F8E9F70AE}"/>
          </ac:spMkLst>
        </pc:spChg>
        <pc:graphicFrameChg chg="mod">
          <ac:chgData name="Rauscher Dominik" userId="27001c1e-2765-4146-b500-e8becd90b477" providerId="ADAL" clId="{9C8C464E-8844-40A6-B4FA-0841D7631191}" dt="2021-07-01T08:49:47.665" v="838" actId="20577"/>
          <ac:graphicFrameMkLst>
            <pc:docMk/>
            <pc:sldMk cId="2312594454" sldId="404"/>
            <ac:graphicFrameMk id="10" creationId="{CF809F5F-3859-4647-ABD7-A2A5F9E33BE1}"/>
          </ac:graphicFrameMkLst>
        </pc:graphicFrameChg>
      </pc:sldChg>
      <pc:sldChg chg="modSp add mod ord modShow">
        <pc:chgData name="Rauscher Dominik" userId="27001c1e-2765-4146-b500-e8becd90b477" providerId="ADAL" clId="{9C8C464E-8844-40A6-B4FA-0841D7631191}" dt="2021-07-01T11:13:34.804" v="1679" actId="729"/>
        <pc:sldMkLst>
          <pc:docMk/>
          <pc:sldMk cId="1356769286" sldId="405"/>
        </pc:sldMkLst>
        <pc:spChg chg="mod">
          <ac:chgData name="Rauscher Dominik" userId="27001c1e-2765-4146-b500-e8becd90b477" providerId="ADAL" clId="{9C8C464E-8844-40A6-B4FA-0841D7631191}" dt="2021-07-01T08:50:00.484" v="842" actId="20577"/>
          <ac:spMkLst>
            <pc:docMk/>
            <pc:sldMk cId="1356769286" sldId="405"/>
            <ac:spMk id="2" creationId="{D33B23AC-1D1D-4031-AB3F-982F8E9F70AE}"/>
          </ac:spMkLst>
        </pc:spChg>
        <pc:graphicFrameChg chg="mod modGraphic">
          <ac:chgData name="Rauscher Dominik" userId="27001c1e-2765-4146-b500-e8becd90b477" providerId="ADAL" clId="{9C8C464E-8844-40A6-B4FA-0841D7631191}" dt="2021-07-01T08:53:40.697" v="962" actId="20577"/>
          <ac:graphicFrameMkLst>
            <pc:docMk/>
            <pc:sldMk cId="1356769286" sldId="405"/>
            <ac:graphicFrameMk id="10" creationId="{CF809F5F-3859-4647-ABD7-A2A5F9E33BE1}"/>
          </ac:graphicFrameMkLst>
        </pc:graphicFrameChg>
      </pc:sldChg>
      <pc:sldChg chg="modSp add mod ord modShow">
        <pc:chgData name="Rauscher Dominik" userId="27001c1e-2765-4146-b500-e8becd90b477" providerId="ADAL" clId="{9C8C464E-8844-40A6-B4FA-0841D7631191}" dt="2021-07-01T11:13:34.804" v="1679" actId="729"/>
        <pc:sldMkLst>
          <pc:docMk/>
          <pc:sldMk cId="2871219408" sldId="406"/>
        </pc:sldMkLst>
        <pc:spChg chg="mod">
          <ac:chgData name="Rauscher Dominik" userId="27001c1e-2765-4146-b500-e8becd90b477" providerId="ADAL" clId="{9C8C464E-8844-40A6-B4FA-0841D7631191}" dt="2021-07-01T08:54:04.542" v="977" actId="20577"/>
          <ac:spMkLst>
            <pc:docMk/>
            <pc:sldMk cId="2871219408" sldId="406"/>
            <ac:spMk id="2" creationId="{D33B23AC-1D1D-4031-AB3F-982F8E9F70AE}"/>
          </ac:spMkLst>
        </pc:spChg>
        <pc:graphicFrameChg chg="mod modGraphic">
          <ac:chgData name="Rauscher Dominik" userId="27001c1e-2765-4146-b500-e8becd90b477" providerId="ADAL" clId="{9C8C464E-8844-40A6-B4FA-0841D7631191}" dt="2021-07-01T08:57:34.282" v="1116" actId="404"/>
          <ac:graphicFrameMkLst>
            <pc:docMk/>
            <pc:sldMk cId="2871219408" sldId="406"/>
            <ac:graphicFrameMk id="10" creationId="{CF809F5F-3859-4647-ABD7-A2A5F9E33BE1}"/>
          </ac:graphicFrameMkLst>
        </pc:graphicFrameChg>
      </pc:sldChg>
      <pc:sldChg chg="modSp new mod">
        <pc:chgData name="Rauscher Dominik" userId="27001c1e-2765-4146-b500-e8becd90b477" providerId="ADAL" clId="{9C8C464E-8844-40A6-B4FA-0841D7631191}" dt="2021-07-01T08:58:28.006" v="1145" actId="20577"/>
        <pc:sldMkLst>
          <pc:docMk/>
          <pc:sldMk cId="162879904" sldId="407"/>
        </pc:sldMkLst>
        <pc:spChg chg="mod">
          <ac:chgData name="Rauscher Dominik" userId="27001c1e-2765-4146-b500-e8becd90b477" providerId="ADAL" clId="{9C8C464E-8844-40A6-B4FA-0841D7631191}" dt="2021-07-01T08:58:28.006" v="1145" actId="20577"/>
          <ac:spMkLst>
            <pc:docMk/>
            <pc:sldMk cId="162879904" sldId="407"/>
            <ac:spMk id="2" creationId="{A5EE2A7E-A9EE-4D8B-B645-36EA600B0BC3}"/>
          </ac:spMkLst>
        </pc:spChg>
      </pc:sldChg>
      <pc:sldChg chg="delSp modSp add mod ord modShow">
        <pc:chgData name="Rauscher Dominik" userId="27001c1e-2765-4146-b500-e8becd90b477" providerId="ADAL" clId="{9C8C464E-8844-40A6-B4FA-0841D7631191}" dt="2021-07-01T11:14:00.081" v="1714" actId="20577"/>
        <pc:sldMkLst>
          <pc:docMk/>
          <pc:sldMk cId="1339168589" sldId="408"/>
        </pc:sldMkLst>
        <pc:spChg chg="mod">
          <ac:chgData name="Rauscher Dominik" userId="27001c1e-2765-4146-b500-e8becd90b477" providerId="ADAL" clId="{9C8C464E-8844-40A6-B4FA-0841D7631191}" dt="2021-07-01T11:14:00.081" v="1714" actId="20577"/>
          <ac:spMkLst>
            <pc:docMk/>
            <pc:sldMk cId="1339168589" sldId="408"/>
            <ac:spMk id="2" creationId="{D33B23AC-1D1D-4031-AB3F-982F8E9F70AE}"/>
          </ac:spMkLst>
        </pc:spChg>
        <pc:spChg chg="del">
          <ac:chgData name="Rauscher Dominik" userId="27001c1e-2765-4146-b500-e8becd90b477" providerId="ADAL" clId="{9C8C464E-8844-40A6-B4FA-0841D7631191}" dt="2021-07-01T11:00:12.587" v="1522"/>
          <ac:spMkLst>
            <pc:docMk/>
            <pc:sldMk cId="1339168589" sldId="408"/>
            <ac:spMk id="4" creationId="{0C83ECA7-D9D3-42B9-9AAC-1797D248A220}"/>
          </ac:spMkLst>
        </pc:spChg>
        <pc:graphicFrameChg chg="mod">
          <ac:chgData name="Rauscher Dominik" userId="27001c1e-2765-4146-b500-e8becd90b477" providerId="ADAL" clId="{9C8C464E-8844-40A6-B4FA-0841D7631191}" dt="2021-07-01T10:59:39.932" v="1521" actId="20577"/>
          <ac:graphicFrameMkLst>
            <pc:docMk/>
            <pc:sldMk cId="1339168589" sldId="408"/>
            <ac:graphicFrameMk id="10" creationId="{CF809F5F-3859-4647-ABD7-A2A5F9E33BE1}"/>
          </ac:graphicFrameMkLst>
        </pc:graphicFrameChg>
      </pc:sldChg>
      <pc:sldChg chg="modSp add mod">
        <pc:chgData name="Rauscher Dominik" userId="27001c1e-2765-4146-b500-e8becd90b477" providerId="ADAL" clId="{9C8C464E-8844-40A6-B4FA-0841D7631191}" dt="2021-07-01T11:10:22.926" v="1663" actId="20577"/>
        <pc:sldMkLst>
          <pc:docMk/>
          <pc:sldMk cId="2669063933" sldId="409"/>
        </pc:sldMkLst>
        <pc:spChg chg="mod">
          <ac:chgData name="Rauscher Dominik" userId="27001c1e-2765-4146-b500-e8becd90b477" providerId="ADAL" clId="{9C8C464E-8844-40A6-B4FA-0841D7631191}" dt="2021-07-01T11:10:22.926" v="1663" actId="20577"/>
          <ac:spMkLst>
            <pc:docMk/>
            <pc:sldMk cId="2669063933" sldId="409"/>
            <ac:spMk id="3" creationId="{A760FAE6-41B9-CF47-AEBB-50D6F697CDB6}"/>
          </ac:spMkLst>
        </pc:spChg>
      </pc:sldChg>
      <pc:sldChg chg="modSp add mod">
        <pc:chgData name="Rauscher Dominik" userId="27001c1e-2765-4146-b500-e8becd90b477" providerId="ADAL" clId="{9C8C464E-8844-40A6-B4FA-0841D7631191}" dt="2021-07-01T11:12:26.612" v="1675" actId="114"/>
        <pc:sldMkLst>
          <pc:docMk/>
          <pc:sldMk cId="2583070529" sldId="410"/>
        </pc:sldMkLst>
        <pc:spChg chg="mod">
          <ac:chgData name="Rauscher Dominik" userId="27001c1e-2765-4146-b500-e8becd90b477" providerId="ADAL" clId="{9C8C464E-8844-40A6-B4FA-0841D7631191}" dt="2021-07-01T11:12:26.612" v="1675" actId="114"/>
          <ac:spMkLst>
            <pc:docMk/>
            <pc:sldMk cId="2583070529" sldId="410"/>
            <ac:spMk id="3" creationId="{09328068-8697-3D48-8869-1BC2BE15AE39}"/>
          </ac:spMkLst>
        </pc:spChg>
      </pc:sldChg>
      <pc:sldChg chg="modSp add mod">
        <pc:chgData name="Rauscher Dominik" userId="27001c1e-2765-4146-b500-e8becd90b477" providerId="ADAL" clId="{9C8C464E-8844-40A6-B4FA-0841D7631191}" dt="2021-07-01T11:14:43.042" v="1718" actId="27636"/>
        <pc:sldMkLst>
          <pc:docMk/>
          <pc:sldMk cId="351607553" sldId="411"/>
        </pc:sldMkLst>
        <pc:spChg chg="mod">
          <ac:chgData name="Rauscher Dominik" userId="27001c1e-2765-4146-b500-e8becd90b477" providerId="ADAL" clId="{9C8C464E-8844-40A6-B4FA-0841D7631191}" dt="2021-07-01T11:14:43.042" v="1718" actId="27636"/>
          <ac:spMkLst>
            <pc:docMk/>
            <pc:sldMk cId="351607553" sldId="411"/>
            <ac:spMk id="3" creationId="{5BD9701B-C813-0F40-9AF5-73925E97A149}"/>
          </ac:spMkLst>
        </pc:spChg>
      </pc:sldChg>
      <pc:sldChg chg="add del">
        <pc:chgData name="Rauscher Dominik" userId="27001c1e-2765-4146-b500-e8becd90b477" providerId="ADAL" clId="{9C8C464E-8844-40A6-B4FA-0841D7631191}" dt="2021-07-01T11:13:31.322" v="1678" actId="2890"/>
        <pc:sldMkLst>
          <pc:docMk/>
          <pc:sldMk cId="2828060851" sldId="412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3707733701" sldId="413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3624688737" sldId="414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1037250880" sldId="415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2809081994" sldId="416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1942823344" sldId="417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2373259370" sldId="418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3119153665" sldId="419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1668486107" sldId="420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2164490916" sldId="421"/>
        </pc:sldMkLst>
      </pc:sldChg>
      <pc:sldChg chg="add del replId">
        <pc:chgData name="Rauscher Dominik" userId="27001c1e-2765-4146-b500-e8becd90b477" providerId="ADAL" clId="{9C8C464E-8844-40A6-B4FA-0841D7631191}" dt="2021-07-01T11:13:31.322" v="1678" actId="2890"/>
        <pc:sldMkLst>
          <pc:docMk/>
          <pc:sldMk cId="3663607852" sldId="422"/>
        </pc:sldMkLst>
      </pc:sldChg>
      <pc:sldMasterChg chg="addSp delSp modSp mod modSldLayout">
        <pc:chgData name="Rauscher Dominik" userId="27001c1e-2765-4146-b500-e8becd90b477" providerId="ADAL" clId="{9C8C464E-8844-40A6-B4FA-0841D7631191}" dt="2021-07-01T09:00:16.555" v="1227" actId="20577"/>
        <pc:sldMasterMkLst>
          <pc:docMk/>
          <pc:sldMasterMk cId="548544647" sldId="2147483648"/>
        </pc:sldMasterMkLst>
        <pc:spChg chg="mod">
          <ac:chgData name="Rauscher Dominik" userId="27001c1e-2765-4146-b500-e8becd90b477" providerId="ADAL" clId="{9C8C464E-8844-40A6-B4FA-0841D7631191}" dt="2021-07-01T09:00:16.555" v="1227" actId="20577"/>
          <ac:spMkLst>
            <pc:docMk/>
            <pc:sldMasterMk cId="548544647" sldId="2147483648"/>
            <ac:spMk id="5" creationId="{D8677106-EEBA-4C38-AE45-0A8740608E8A}"/>
          </ac:spMkLst>
        </pc:spChg>
        <pc:spChg chg="mod">
          <ac:chgData name="Rauscher Dominik" userId="27001c1e-2765-4146-b500-e8becd90b477" providerId="ADAL" clId="{9C8C464E-8844-40A6-B4FA-0841D7631191}" dt="2021-07-01T07:54:00.869" v="240" actId="1037"/>
          <ac:spMkLst>
            <pc:docMk/>
            <pc:sldMasterMk cId="548544647" sldId="2147483648"/>
            <ac:spMk id="6" creationId="{C9F59796-AE19-4BAE-B8C1-10AF1300F82D}"/>
          </ac:spMkLst>
        </pc:spChg>
        <pc:picChg chg="del">
          <ac:chgData name="Rauscher Dominik" userId="27001c1e-2765-4146-b500-e8becd90b477" providerId="ADAL" clId="{9C8C464E-8844-40A6-B4FA-0841D7631191}" dt="2021-07-01T07:54:10.196" v="241" actId="21"/>
          <ac:picMkLst>
            <pc:docMk/>
            <pc:sldMasterMk cId="548544647" sldId="2147483648"/>
            <ac:picMk id="7" creationId="{00000000-0000-0000-0000-000000000000}"/>
          </ac:picMkLst>
        </pc:picChg>
        <pc:picChg chg="add del mod">
          <ac:chgData name="Rauscher Dominik" userId="27001c1e-2765-4146-b500-e8becd90b477" providerId="ADAL" clId="{9C8C464E-8844-40A6-B4FA-0841D7631191}" dt="2021-07-01T07:53:53.906" v="225"/>
          <ac:picMkLst>
            <pc:docMk/>
            <pc:sldMasterMk cId="548544647" sldId="2147483648"/>
            <ac:picMk id="8" creationId="{EB0D7A18-4067-4176-9633-E0084109E2AB}"/>
          </ac:picMkLst>
        </pc:picChg>
        <pc:sldLayoutChg chg="addSp modSp mod">
          <pc:chgData name="Rauscher Dominik" userId="27001c1e-2765-4146-b500-e8becd90b477" providerId="ADAL" clId="{9C8C464E-8844-40A6-B4FA-0841D7631191}" dt="2021-07-01T08:25:55.270" v="252" actId="1076"/>
          <pc:sldLayoutMkLst>
            <pc:docMk/>
            <pc:sldMasterMk cId="548544647" sldId="2147483648"/>
            <pc:sldLayoutMk cId="4264500609" sldId="2147483649"/>
          </pc:sldLayoutMkLst>
          <pc:spChg chg="mod">
            <ac:chgData name="Rauscher Dominik" userId="27001c1e-2765-4146-b500-e8becd90b477" providerId="ADAL" clId="{9C8C464E-8844-40A6-B4FA-0841D7631191}" dt="2021-07-01T07:53:51.343" v="223" actId="1037"/>
            <ac:spMkLst>
              <pc:docMk/>
              <pc:sldMasterMk cId="548544647" sldId="2147483648"/>
              <pc:sldLayoutMk cId="4264500609" sldId="2147483649"/>
              <ac:spMk id="6" creationId="{E9519A01-E75B-4438-9E45-1DFC0EB67812}"/>
            </ac:spMkLst>
          </pc:spChg>
          <pc:picChg chg="add mod">
            <ac:chgData name="Rauscher Dominik" userId="27001c1e-2765-4146-b500-e8becd90b477" providerId="ADAL" clId="{9C8C464E-8844-40A6-B4FA-0841D7631191}" dt="2021-07-01T08:25:55.270" v="252" actId="1076"/>
            <ac:picMkLst>
              <pc:docMk/>
              <pc:sldMasterMk cId="548544647" sldId="2147483648"/>
              <pc:sldLayoutMk cId="4264500609" sldId="2147483649"/>
              <ac:picMk id="7" creationId="{1C012E0C-D052-493A-A6D8-ED2236C8A221}"/>
            </ac:picMkLst>
          </pc:picChg>
        </pc:sldLayoutChg>
        <pc:sldLayoutChg chg="addSp modSp">
          <pc:chgData name="Rauscher Dominik" userId="27001c1e-2765-4146-b500-e8becd90b477" providerId="ADAL" clId="{9C8C464E-8844-40A6-B4FA-0841D7631191}" dt="2021-07-01T07:54:14.712" v="242"/>
          <pc:sldLayoutMkLst>
            <pc:docMk/>
            <pc:sldMasterMk cId="548544647" sldId="2147483648"/>
            <pc:sldLayoutMk cId="2606273862" sldId="2147483650"/>
          </pc:sldLayoutMkLst>
          <pc:picChg chg="add mod">
            <ac:chgData name="Rauscher Dominik" userId="27001c1e-2765-4146-b500-e8becd90b477" providerId="ADAL" clId="{9C8C464E-8844-40A6-B4FA-0841D7631191}" dt="2021-07-01T07:54:14.712" v="242"/>
            <ac:picMkLst>
              <pc:docMk/>
              <pc:sldMasterMk cId="548544647" sldId="2147483648"/>
              <pc:sldLayoutMk cId="2606273862" sldId="2147483650"/>
              <ac:picMk id="7" creationId="{FEF4768F-54FB-4505-9880-32A251DE9E4D}"/>
            </ac:picMkLst>
          </pc:picChg>
        </pc:sldLayoutChg>
        <pc:sldLayoutChg chg="addSp modSp">
          <pc:chgData name="Rauscher Dominik" userId="27001c1e-2765-4146-b500-e8becd90b477" providerId="ADAL" clId="{9C8C464E-8844-40A6-B4FA-0841D7631191}" dt="2021-07-01T07:54:19.024" v="243"/>
          <pc:sldLayoutMkLst>
            <pc:docMk/>
            <pc:sldMasterMk cId="548544647" sldId="2147483648"/>
            <pc:sldLayoutMk cId="2556113390" sldId="2147483652"/>
          </pc:sldLayoutMkLst>
          <pc:picChg chg="add mod">
            <ac:chgData name="Rauscher Dominik" userId="27001c1e-2765-4146-b500-e8becd90b477" providerId="ADAL" clId="{9C8C464E-8844-40A6-B4FA-0841D7631191}" dt="2021-07-01T07:54:19.024" v="243"/>
            <ac:picMkLst>
              <pc:docMk/>
              <pc:sldMasterMk cId="548544647" sldId="2147483648"/>
              <pc:sldLayoutMk cId="2556113390" sldId="2147483652"/>
              <ac:picMk id="8" creationId="{FABAA34B-423C-443C-AB56-12F462F10271}"/>
            </ac:picMkLst>
          </pc:picChg>
        </pc:sldLayoutChg>
        <pc:sldLayoutChg chg="addSp modSp">
          <pc:chgData name="Rauscher Dominik" userId="27001c1e-2765-4146-b500-e8becd90b477" providerId="ADAL" clId="{9C8C464E-8844-40A6-B4FA-0841D7631191}" dt="2021-07-01T07:54:21.093" v="244"/>
          <pc:sldLayoutMkLst>
            <pc:docMk/>
            <pc:sldMasterMk cId="548544647" sldId="2147483648"/>
            <pc:sldLayoutMk cId="2670438563" sldId="2147483653"/>
          </pc:sldLayoutMkLst>
          <pc:picChg chg="add mod">
            <ac:chgData name="Rauscher Dominik" userId="27001c1e-2765-4146-b500-e8becd90b477" providerId="ADAL" clId="{9C8C464E-8844-40A6-B4FA-0841D7631191}" dt="2021-07-01T07:54:21.093" v="244"/>
            <ac:picMkLst>
              <pc:docMk/>
              <pc:sldMasterMk cId="548544647" sldId="2147483648"/>
              <pc:sldLayoutMk cId="2670438563" sldId="2147483653"/>
              <ac:picMk id="10" creationId="{C3A49D23-57D8-4186-98E3-14C29272F45C}"/>
            </ac:picMkLst>
          </pc:picChg>
        </pc:sldLayoutChg>
        <pc:sldLayoutChg chg="addSp modSp">
          <pc:chgData name="Rauscher Dominik" userId="27001c1e-2765-4146-b500-e8becd90b477" providerId="ADAL" clId="{9C8C464E-8844-40A6-B4FA-0841D7631191}" dt="2021-07-01T07:54:22.817" v="245"/>
          <pc:sldLayoutMkLst>
            <pc:docMk/>
            <pc:sldMasterMk cId="548544647" sldId="2147483648"/>
            <pc:sldLayoutMk cId="1072868106" sldId="2147483654"/>
          </pc:sldLayoutMkLst>
          <pc:picChg chg="add mod">
            <ac:chgData name="Rauscher Dominik" userId="27001c1e-2765-4146-b500-e8becd90b477" providerId="ADAL" clId="{9C8C464E-8844-40A6-B4FA-0841D7631191}" dt="2021-07-01T07:54:22.817" v="245"/>
            <ac:picMkLst>
              <pc:docMk/>
              <pc:sldMasterMk cId="548544647" sldId="2147483648"/>
              <pc:sldLayoutMk cId="1072868106" sldId="2147483654"/>
              <ac:picMk id="6" creationId="{ED30C0C7-2362-4B8F-85F3-54087D5AD46D}"/>
            </ac:picMkLst>
          </pc:picChg>
        </pc:sldLayoutChg>
        <pc:sldLayoutChg chg="addSp modSp mod">
          <pc:chgData name="Rauscher Dominik" userId="27001c1e-2765-4146-b500-e8becd90b477" providerId="ADAL" clId="{9C8C464E-8844-40A6-B4FA-0841D7631191}" dt="2021-07-01T08:25:23.949" v="249" actId="1076"/>
          <pc:sldLayoutMkLst>
            <pc:docMk/>
            <pc:sldMasterMk cId="548544647" sldId="2147483648"/>
            <pc:sldLayoutMk cId="1619762019" sldId="2147483656"/>
          </pc:sldLayoutMkLst>
          <pc:picChg chg="add mod">
            <ac:chgData name="Rauscher Dominik" userId="27001c1e-2765-4146-b500-e8becd90b477" providerId="ADAL" clId="{9C8C464E-8844-40A6-B4FA-0841D7631191}" dt="2021-07-01T08:25:23.949" v="249" actId="1076"/>
            <ac:picMkLst>
              <pc:docMk/>
              <pc:sldMasterMk cId="548544647" sldId="2147483648"/>
              <pc:sldLayoutMk cId="1619762019" sldId="2147483656"/>
              <ac:picMk id="8" creationId="{23737639-69BE-4510-B4D9-87FB74F911F7}"/>
            </ac:picMkLst>
          </pc:picChg>
        </pc:sldLayoutChg>
        <pc:sldLayoutChg chg="addSp modSp mod">
          <pc:chgData name="Rauscher Dominik" userId="27001c1e-2765-4146-b500-e8becd90b477" providerId="ADAL" clId="{9C8C464E-8844-40A6-B4FA-0841D7631191}" dt="2021-07-01T08:25:19" v="248" actId="1076"/>
          <pc:sldLayoutMkLst>
            <pc:docMk/>
            <pc:sldMasterMk cId="548544647" sldId="2147483648"/>
            <pc:sldLayoutMk cId="1450596170" sldId="2147483657"/>
          </pc:sldLayoutMkLst>
          <pc:picChg chg="add mod">
            <ac:chgData name="Rauscher Dominik" userId="27001c1e-2765-4146-b500-e8becd90b477" providerId="ADAL" clId="{9C8C464E-8844-40A6-B4FA-0841D7631191}" dt="2021-07-01T08:25:19" v="248" actId="1076"/>
            <ac:picMkLst>
              <pc:docMk/>
              <pc:sldMasterMk cId="548544647" sldId="2147483648"/>
              <pc:sldLayoutMk cId="1450596170" sldId="2147483657"/>
              <ac:picMk id="8" creationId="{49BEA136-D768-4791-A704-3CADD4339991}"/>
            </ac:picMkLst>
          </pc:picChg>
        </pc:sldLayoutChg>
        <pc:sldLayoutChg chg="addSp modSp">
          <pc:chgData name="Rauscher Dominik" userId="27001c1e-2765-4146-b500-e8becd90b477" providerId="ADAL" clId="{9C8C464E-8844-40A6-B4FA-0841D7631191}" dt="2021-07-01T08:25:28.601" v="250"/>
          <pc:sldLayoutMkLst>
            <pc:docMk/>
            <pc:sldMasterMk cId="548544647" sldId="2147483648"/>
            <pc:sldLayoutMk cId="1620385926" sldId="2147483658"/>
          </pc:sldLayoutMkLst>
          <pc:picChg chg="add mod">
            <ac:chgData name="Rauscher Dominik" userId="27001c1e-2765-4146-b500-e8becd90b477" providerId="ADAL" clId="{9C8C464E-8844-40A6-B4FA-0841D7631191}" dt="2021-07-01T08:25:28.601" v="250"/>
            <ac:picMkLst>
              <pc:docMk/>
              <pc:sldMasterMk cId="548544647" sldId="2147483648"/>
              <pc:sldLayoutMk cId="1620385926" sldId="2147483658"/>
              <ac:picMk id="7" creationId="{EBB09DDF-7671-4F91-ABEB-435E6AE96C06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EBD80-F1F7-407F-8C4F-0FDE512508D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CD0FC6C6-96AC-448A-9C6A-2CE10E62F733}">
      <dgm:prSet phldrT="[Text]"/>
      <dgm:spPr/>
      <dgm:t>
        <a:bodyPr/>
        <a:lstStyle/>
        <a:p>
          <a:r>
            <a:rPr lang="de-AT" dirty="0"/>
            <a:t>Kommandant</a:t>
          </a:r>
        </a:p>
      </dgm:t>
    </dgm:pt>
    <dgm:pt modelId="{777F53E6-2D6B-4239-B872-5942580B4BB8}" type="parTrans" cxnId="{9E7D9784-570B-43AF-9B98-AE1CA579AA09}">
      <dgm:prSet/>
      <dgm:spPr/>
      <dgm:t>
        <a:bodyPr/>
        <a:lstStyle/>
        <a:p>
          <a:endParaRPr lang="de-AT"/>
        </a:p>
      </dgm:t>
    </dgm:pt>
    <dgm:pt modelId="{EC666612-393D-40D1-BEBB-E32792D284C9}" type="sibTrans" cxnId="{9E7D9784-570B-43AF-9B98-AE1CA579AA09}">
      <dgm:prSet/>
      <dgm:spPr/>
      <dgm:t>
        <a:bodyPr/>
        <a:lstStyle/>
        <a:p>
          <a:r>
            <a:rPr lang="de-AT" dirty="0"/>
            <a:t>OBR Franz Spendlhofer</a:t>
          </a:r>
        </a:p>
      </dgm:t>
    </dgm:pt>
    <dgm:pt modelId="{C81C706B-2D77-4A99-9105-681AFCD5CC5A}" type="asst">
      <dgm:prSet phldrT="[Text]"/>
      <dgm:spPr/>
      <dgm:t>
        <a:bodyPr/>
        <a:lstStyle/>
        <a:p>
          <a:r>
            <a:rPr lang="de-AT" dirty="0"/>
            <a:t>Kommandant Stv.</a:t>
          </a:r>
        </a:p>
      </dgm:t>
    </dgm:pt>
    <dgm:pt modelId="{9A39EE0D-66D0-4A8E-B976-387095FDAB56}" type="parTrans" cxnId="{8776F5D6-0982-408F-AAC3-C457883EBFB6}">
      <dgm:prSet/>
      <dgm:spPr/>
      <dgm:t>
        <a:bodyPr/>
        <a:lstStyle/>
        <a:p>
          <a:endParaRPr lang="de-AT"/>
        </a:p>
      </dgm:t>
    </dgm:pt>
    <dgm:pt modelId="{F03E514A-1329-4D46-B28D-84425DCC579A}" type="sibTrans" cxnId="{8776F5D6-0982-408F-AAC3-C457883EBFB6}">
      <dgm:prSet/>
      <dgm:spPr/>
      <dgm:t>
        <a:bodyPr/>
        <a:lstStyle/>
        <a:p>
          <a:r>
            <a:rPr lang="de-AT" dirty="0"/>
            <a:t>BR Dominik Rauscher</a:t>
          </a:r>
        </a:p>
      </dgm:t>
    </dgm:pt>
    <dgm:pt modelId="{994F7F45-C1FF-47AD-8AB5-45FED48AC2E8}">
      <dgm:prSet phldrT="[Text]"/>
      <dgm:spPr/>
      <dgm:t>
        <a:bodyPr/>
        <a:lstStyle/>
        <a:p>
          <a:r>
            <a:rPr lang="de-AT" dirty="0"/>
            <a:t>Zug Süd</a:t>
          </a:r>
        </a:p>
      </dgm:t>
    </dgm:pt>
    <dgm:pt modelId="{87C7E008-9945-4A4C-9D3C-8E2EF7770ECE}" type="parTrans" cxnId="{6226332B-B200-4F39-A8BA-EA96E85A14C7}">
      <dgm:prSet/>
      <dgm:spPr/>
      <dgm:t>
        <a:bodyPr/>
        <a:lstStyle/>
        <a:p>
          <a:endParaRPr lang="de-AT"/>
        </a:p>
      </dgm:t>
    </dgm:pt>
    <dgm:pt modelId="{138A9087-0B00-4590-9B62-0647B1A720F1}" type="sibTrans" cxnId="{6226332B-B200-4F39-A8BA-EA96E85A14C7}">
      <dgm:prSet custT="1"/>
      <dgm:spPr/>
      <dgm:t>
        <a:bodyPr/>
        <a:lstStyle/>
        <a:p>
          <a:r>
            <a:rPr lang="de-AT" sz="1200" dirty="0"/>
            <a:t>Industrieviertel</a:t>
          </a:r>
        </a:p>
      </dgm:t>
    </dgm:pt>
    <dgm:pt modelId="{84471D49-B6F6-4B17-AA48-910CAE69933E}">
      <dgm:prSet phldrT="[Text]"/>
      <dgm:spPr/>
      <dgm:t>
        <a:bodyPr/>
        <a:lstStyle/>
        <a:p>
          <a:r>
            <a:rPr lang="de-AT" dirty="0"/>
            <a:t>Zug West</a:t>
          </a:r>
        </a:p>
      </dgm:t>
    </dgm:pt>
    <dgm:pt modelId="{FC5827CF-82A1-441F-9062-56515CAA0129}" type="parTrans" cxnId="{6D296E20-B05E-448F-B7C6-2CB1F9C48873}">
      <dgm:prSet/>
      <dgm:spPr/>
      <dgm:t>
        <a:bodyPr/>
        <a:lstStyle/>
        <a:p>
          <a:endParaRPr lang="de-AT"/>
        </a:p>
      </dgm:t>
    </dgm:pt>
    <dgm:pt modelId="{07F1316C-1CBD-4712-BE26-6CA0111145C6}" type="sibTrans" cxnId="{6D296E20-B05E-448F-B7C6-2CB1F9C48873}">
      <dgm:prSet custT="1"/>
      <dgm:spPr/>
      <dgm:t>
        <a:bodyPr/>
        <a:lstStyle/>
        <a:p>
          <a:r>
            <a:rPr lang="de-AT" sz="1600" dirty="0"/>
            <a:t>Mostviertel</a:t>
          </a:r>
        </a:p>
      </dgm:t>
    </dgm:pt>
    <dgm:pt modelId="{35AF30B8-E096-4158-BE6C-83236DC4E576}">
      <dgm:prSet phldrT="[Text]"/>
      <dgm:spPr/>
      <dgm:t>
        <a:bodyPr/>
        <a:lstStyle/>
        <a:p>
          <a:r>
            <a:rPr lang="de-AT" dirty="0"/>
            <a:t>Zug Nord</a:t>
          </a:r>
        </a:p>
      </dgm:t>
    </dgm:pt>
    <dgm:pt modelId="{DE49A29B-8FAE-4DE4-BC5B-4B9F7F5F71D4}" type="parTrans" cxnId="{234FDF02-080D-41BE-B71B-B826FC00DD7E}">
      <dgm:prSet/>
      <dgm:spPr/>
      <dgm:t>
        <a:bodyPr/>
        <a:lstStyle/>
        <a:p>
          <a:endParaRPr lang="de-AT"/>
        </a:p>
      </dgm:t>
    </dgm:pt>
    <dgm:pt modelId="{25621E06-78D3-42B1-90C6-D7847D187684}" type="sibTrans" cxnId="{234FDF02-080D-41BE-B71B-B826FC00DD7E}">
      <dgm:prSet custT="1"/>
      <dgm:spPr/>
      <dgm:t>
        <a:bodyPr/>
        <a:lstStyle/>
        <a:p>
          <a:r>
            <a:rPr lang="de-AT" sz="1600" dirty="0"/>
            <a:t>Waldviertel</a:t>
          </a:r>
        </a:p>
      </dgm:t>
    </dgm:pt>
    <dgm:pt modelId="{B5A4BAEC-6CD5-45B6-A198-DB1D04523F9B}">
      <dgm:prSet/>
      <dgm:spPr/>
      <dgm:t>
        <a:bodyPr/>
        <a:lstStyle/>
        <a:p>
          <a:r>
            <a:rPr lang="de-AT" dirty="0"/>
            <a:t>Zug Ost</a:t>
          </a:r>
        </a:p>
      </dgm:t>
    </dgm:pt>
    <dgm:pt modelId="{D9A0F7A6-E201-45D3-B1DE-8400A7EC9CA5}" type="parTrans" cxnId="{7D4C1F7E-611A-49A4-9158-0029DF227637}">
      <dgm:prSet/>
      <dgm:spPr/>
      <dgm:t>
        <a:bodyPr/>
        <a:lstStyle/>
        <a:p>
          <a:endParaRPr lang="de-AT"/>
        </a:p>
      </dgm:t>
    </dgm:pt>
    <dgm:pt modelId="{6138AB7F-0318-4EC5-A5C8-190368483F29}" type="sibTrans" cxnId="{7D4C1F7E-611A-49A4-9158-0029DF227637}">
      <dgm:prSet custT="1"/>
      <dgm:spPr/>
      <dgm:t>
        <a:bodyPr/>
        <a:lstStyle/>
        <a:p>
          <a:r>
            <a:rPr lang="de-AT" sz="1600" dirty="0"/>
            <a:t>Weinviertel</a:t>
          </a:r>
        </a:p>
      </dgm:t>
    </dgm:pt>
    <dgm:pt modelId="{7BD05AF7-E9C5-4852-B4F5-01BE3627E92A}">
      <dgm:prSet/>
      <dgm:spPr/>
      <dgm:t>
        <a:bodyPr/>
        <a:lstStyle/>
        <a:p>
          <a:r>
            <a:rPr lang="de-AT" dirty="0"/>
            <a:t>Logistik Gruppe</a:t>
          </a:r>
        </a:p>
      </dgm:t>
    </dgm:pt>
    <dgm:pt modelId="{F17EB62D-30EA-4FCF-B83B-8129F2584CF5}" type="parTrans" cxnId="{2978D3D5-227E-404B-A1BD-95CF0E337C38}">
      <dgm:prSet/>
      <dgm:spPr/>
      <dgm:t>
        <a:bodyPr/>
        <a:lstStyle/>
        <a:p>
          <a:endParaRPr lang="de-AT"/>
        </a:p>
      </dgm:t>
    </dgm:pt>
    <dgm:pt modelId="{B48A3B18-768E-4C78-AFDA-8FCAD3C1D9F5}" type="sibTrans" cxnId="{2978D3D5-227E-404B-A1BD-95CF0E337C38}">
      <dgm:prSet custT="1"/>
      <dgm:spPr/>
      <dgm:t>
        <a:bodyPr/>
        <a:lstStyle/>
        <a:p>
          <a:endParaRPr lang="de-AT" sz="1400" dirty="0"/>
        </a:p>
      </dgm:t>
    </dgm:pt>
    <dgm:pt modelId="{7DBB5D18-49B0-4EAC-B2DD-BF97024F42F7}" type="asst">
      <dgm:prSet/>
      <dgm:spPr/>
      <dgm:t>
        <a:bodyPr/>
        <a:lstStyle/>
        <a:p>
          <a:r>
            <a:rPr lang="de-AT" dirty="0"/>
            <a:t>LdV</a:t>
          </a:r>
        </a:p>
      </dgm:t>
    </dgm:pt>
    <dgm:pt modelId="{4B13492D-522B-4AEE-8858-569A3CC1BDEC}" type="parTrans" cxnId="{D48CA241-EC1F-40DD-AE18-C310116E890D}">
      <dgm:prSet/>
      <dgm:spPr/>
      <dgm:t>
        <a:bodyPr/>
        <a:lstStyle/>
        <a:p>
          <a:endParaRPr lang="de-AT"/>
        </a:p>
      </dgm:t>
    </dgm:pt>
    <dgm:pt modelId="{DAC8B0E9-24E2-4794-87D5-F5BB9DF73951}" type="sibTrans" cxnId="{D48CA241-EC1F-40DD-AE18-C310116E890D}">
      <dgm:prSet/>
      <dgm:spPr/>
      <dgm:t>
        <a:bodyPr/>
        <a:lstStyle/>
        <a:p>
          <a:r>
            <a:rPr lang="de-AT" dirty="0"/>
            <a:t>VI Herbert </a:t>
          </a:r>
          <a:r>
            <a:rPr lang="de-AT" dirty="0" err="1"/>
            <a:t>Höhlmüller</a:t>
          </a:r>
          <a:endParaRPr lang="de-AT" dirty="0"/>
        </a:p>
      </dgm:t>
    </dgm:pt>
    <dgm:pt modelId="{517A2098-A5C4-42F1-AF7A-890C80821E67}" type="pres">
      <dgm:prSet presAssocID="{7F8EBD80-F1F7-407F-8C4F-0FDE512508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90869-112F-4772-B20B-519431D5D49D}" type="pres">
      <dgm:prSet presAssocID="{CD0FC6C6-96AC-448A-9C6A-2CE10E62F733}" presName="hierRoot1" presStyleCnt="0">
        <dgm:presLayoutVars>
          <dgm:hierBranch val="init"/>
        </dgm:presLayoutVars>
      </dgm:prSet>
      <dgm:spPr/>
    </dgm:pt>
    <dgm:pt modelId="{81D75E86-F23B-429D-9E67-9E9C19CA88BC}" type="pres">
      <dgm:prSet presAssocID="{CD0FC6C6-96AC-448A-9C6A-2CE10E62F733}" presName="rootComposite1" presStyleCnt="0"/>
      <dgm:spPr/>
    </dgm:pt>
    <dgm:pt modelId="{AE219E67-581E-4BAF-B09A-C72A92118621}" type="pres">
      <dgm:prSet presAssocID="{CD0FC6C6-96AC-448A-9C6A-2CE10E62F733}" presName="rootText1" presStyleLbl="node0" presStyleIdx="0" presStyleCnt="1">
        <dgm:presLayoutVars>
          <dgm:chMax/>
          <dgm:chPref val="3"/>
        </dgm:presLayoutVars>
      </dgm:prSet>
      <dgm:spPr/>
    </dgm:pt>
    <dgm:pt modelId="{37CAAB48-2B04-4390-9ED5-0EC8DCC566D9}" type="pres">
      <dgm:prSet presAssocID="{CD0FC6C6-96AC-448A-9C6A-2CE10E62F733}" presName="titleText1" presStyleLbl="fgAcc0" presStyleIdx="0" presStyleCnt="1">
        <dgm:presLayoutVars>
          <dgm:chMax val="0"/>
          <dgm:chPref val="0"/>
        </dgm:presLayoutVars>
      </dgm:prSet>
      <dgm:spPr/>
    </dgm:pt>
    <dgm:pt modelId="{9094D79C-1573-4658-8B0A-240183C6C048}" type="pres">
      <dgm:prSet presAssocID="{CD0FC6C6-96AC-448A-9C6A-2CE10E62F733}" presName="rootConnector1" presStyleLbl="node1" presStyleIdx="0" presStyleCnt="5"/>
      <dgm:spPr/>
    </dgm:pt>
    <dgm:pt modelId="{B50AF483-0FC4-45B3-966D-D098B0F59EC9}" type="pres">
      <dgm:prSet presAssocID="{CD0FC6C6-96AC-448A-9C6A-2CE10E62F733}" presName="hierChild2" presStyleCnt="0"/>
      <dgm:spPr/>
    </dgm:pt>
    <dgm:pt modelId="{C2FF5437-62AC-4DB1-89D3-A39FA1CFD0B0}" type="pres">
      <dgm:prSet presAssocID="{87C7E008-9945-4A4C-9D3C-8E2EF7770ECE}" presName="Name37" presStyleLbl="parChTrans1D2" presStyleIdx="0" presStyleCnt="7"/>
      <dgm:spPr/>
    </dgm:pt>
    <dgm:pt modelId="{7000D614-00F0-483C-AC7E-7895ED38B890}" type="pres">
      <dgm:prSet presAssocID="{994F7F45-C1FF-47AD-8AB5-45FED48AC2E8}" presName="hierRoot2" presStyleCnt="0">
        <dgm:presLayoutVars>
          <dgm:hierBranch val="init"/>
        </dgm:presLayoutVars>
      </dgm:prSet>
      <dgm:spPr/>
    </dgm:pt>
    <dgm:pt modelId="{3F2A8FED-29A7-4C07-9A3C-1DDE806E1579}" type="pres">
      <dgm:prSet presAssocID="{994F7F45-C1FF-47AD-8AB5-45FED48AC2E8}" presName="rootComposite" presStyleCnt="0"/>
      <dgm:spPr/>
    </dgm:pt>
    <dgm:pt modelId="{69DE1BE2-D1CD-4A09-A479-4A683496F2D8}" type="pres">
      <dgm:prSet presAssocID="{994F7F45-C1FF-47AD-8AB5-45FED48AC2E8}" presName="rootText" presStyleLbl="node1" presStyleIdx="0" presStyleCnt="5">
        <dgm:presLayoutVars>
          <dgm:chMax/>
          <dgm:chPref val="3"/>
        </dgm:presLayoutVars>
      </dgm:prSet>
      <dgm:spPr/>
    </dgm:pt>
    <dgm:pt modelId="{2C4A4F6F-411F-4F78-9970-1F048E13CCDD}" type="pres">
      <dgm:prSet presAssocID="{994F7F45-C1FF-47AD-8AB5-45FED48AC2E8}" presName="titleText2" presStyleLbl="fgAcc1" presStyleIdx="0" presStyleCnt="5">
        <dgm:presLayoutVars>
          <dgm:chMax val="0"/>
          <dgm:chPref val="0"/>
        </dgm:presLayoutVars>
      </dgm:prSet>
      <dgm:spPr/>
    </dgm:pt>
    <dgm:pt modelId="{C17A670F-45B5-4C89-A96E-3E20CCA5718D}" type="pres">
      <dgm:prSet presAssocID="{994F7F45-C1FF-47AD-8AB5-45FED48AC2E8}" presName="rootConnector" presStyleLbl="node2" presStyleIdx="0" presStyleCnt="0"/>
      <dgm:spPr/>
    </dgm:pt>
    <dgm:pt modelId="{D2400D2C-EEEC-4FE5-B24A-DD56FC144F0B}" type="pres">
      <dgm:prSet presAssocID="{994F7F45-C1FF-47AD-8AB5-45FED48AC2E8}" presName="hierChild4" presStyleCnt="0"/>
      <dgm:spPr/>
    </dgm:pt>
    <dgm:pt modelId="{24ED3446-4544-4C6C-9C6B-D42B9EE69B86}" type="pres">
      <dgm:prSet presAssocID="{994F7F45-C1FF-47AD-8AB5-45FED48AC2E8}" presName="hierChild5" presStyleCnt="0"/>
      <dgm:spPr/>
    </dgm:pt>
    <dgm:pt modelId="{E778A291-D5B4-4CCB-9374-B93F99281A1F}" type="pres">
      <dgm:prSet presAssocID="{FC5827CF-82A1-441F-9062-56515CAA0129}" presName="Name37" presStyleLbl="parChTrans1D2" presStyleIdx="1" presStyleCnt="7"/>
      <dgm:spPr/>
    </dgm:pt>
    <dgm:pt modelId="{EC21A7B9-8B6D-470E-B656-825DBA6555C8}" type="pres">
      <dgm:prSet presAssocID="{84471D49-B6F6-4B17-AA48-910CAE69933E}" presName="hierRoot2" presStyleCnt="0">
        <dgm:presLayoutVars>
          <dgm:hierBranch val="init"/>
        </dgm:presLayoutVars>
      </dgm:prSet>
      <dgm:spPr/>
    </dgm:pt>
    <dgm:pt modelId="{7EDBBFCF-9F09-4E80-BF2A-EA01AB9AAF1B}" type="pres">
      <dgm:prSet presAssocID="{84471D49-B6F6-4B17-AA48-910CAE69933E}" presName="rootComposite" presStyleCnt="0"/>
      <dgm:spPr/>
    </dgm:pt>
    <dgm:pt modelId="{207A2A64-807D-4597-A009-7D0C67CB0DC4}" type="pres">
      <dgm:prSet presAssocID="{84471D49-B6F6-4B17-AA48-910CAE69933E}" presName="rootText" presStyleLbl="node1" presStyleIdx="1" presStyleCnt="5">
        <dgm:presLayoutVars>
          <dgm:chMax/>
          <dgm:chPref val="3"/>
        </dgm:presLayoutVars>
      </dgm:prSet>
      <dgm:spPr/>
    </dgm:pt>
    <dgm:pt modelId="{F1148DEF-D8EF-4FDF-A07E-44FC15DAD45D}" type="pres">
      <dgm:prSet presAssocID="{84471D49-B6F6-4B17-AA48-910CAE69933E}" presName="titleText2" presStyleLbl="fgAcc1" presStyleIdx="1" presStyleCnt="5">
        <dgm:presLayoutVars>
          <dgm:chMax val="0"/>
          <dgm:chPref val="0"/>
        </dgm:presLayoutVars>
      </dgm:prSet>
      <dgm:spPr/>
    </dgm:pt>
    <dgm:pt modelId="{86759E1A-DA85-4715-81AC-22125A12D899}" type="pres">
      <dgm:prSet presAssocID="{84471D49-B6F6-4B17-AA48-910CAE69933E}" presName="rootConnector" presStyleLbl="node2" presStyleIdx="0" presStyleCnt="0"/>
      <dgm:spPr/>
    </dgm:pt>
    <dgm:pt modelId="{4BF9CB44-E2D0-406F-9FDE-B930ADED71A2}" type="pres">
      <dgm:prSet presAssocID="{84471D49-B6F6-4B17-AA48-910CAE69933E}" presName="hierChild4" presStyleCnt="0"/>
      <dgm:spPr/>
    </dgm:pt>
    <dgm:pt modelId="{99238283-B332-4306-B8AF-62FBDF5AEA26}" type="pres">
      <dgm:prSet presAssocID="{84471D49-B6F6-4B17-AA48-910CAE69933E}" presName="hierChild5" presStyleCnt="0"/>
      <dgm:spPr/>
    </dgm:pt>
    <dgm:pt modelId="{896B2717-DEAC-48D4-9953-E468560504E6}" type="pres">
      <dgm:prSet presAssocID="{DE49A29B-8FAE-4DE4-BC5B-4B9F7F5F71D4}" presName="Name37" presStyleLbl="parChTrans1D2" presStyleIdx="2" presStyleCnt="7"/>
      <dgm:spPr/>
    </dgm:pt>
    <dgm:pt modelId="{9C44E7CB-D052-47ED-A8CE-41F370236C93}" type="pres">
      <dgm:prSet presAssocID="{35AF30B8-E096-4158-BE6C-83236DC4E576}" presName="hierRoot2" presStyleCnt="0">
        <dgm:presLayoutVars>
          <dgm:hierBranch val="init"/>
        </dgm:presLayoutVars>
      </dgm:prSet>
      <dgm:spPr/>
    </dgm:pt>
    <dgm:pt modelId="{B848BB6F-C154-4F1B-B63A-548FB18F0AC9}" type="pres">
      <dgm:prSet presAssocID="{35AF30B8-E096-4158-BE6C-83236DC4E576}" presName="rootComposite" presStyleCnt="0"/>
      <dgm:spPr/>
    </dgm:pt>
    <dgm:pt modelId="{D34EA02C-0B8E-445B-A670-DE1F0A763444}" type="pres">
      <dgm:prSet presAssocID="{35AF30B8-E096-4158-BE6C-83236DC4E576}" presName="rootText" presStyleLbl="node1" presStyleIdx="2" presStyleCnt="5">
        <dgm:presLayoutVars>
          <dgm:chMax/>
          <dgm:chPref val="3"/>
        </dgm:presLayoutVars>
      </dgm:prSet>
      <dgm:spPr/>
    </dgm:pt>
    <dgm:pt modelId="{EFF54F6A-4C18-42C2-85C2-5F1F8224609D}" type="pres">
      <dgm:prSet presAssocID="{35AF30B8-E096-4158-BE6C-83236DC4E576}" presName="titleText2" presStyleLbl="fgAcc1" presStyleIdx="2" presStyleCnt="5">
        <dgm:presLayoutVars>
          <dgm:chMax val="0"/>
          <dgm:chPref val="0"/>
        </dgm:presLayoutVars>
      </dgm:prSet>
      <dgm:spPr/>
    </dgm:pt>
    <dgm:pt modelId="{E211C931-C3C2-4D75-A7EC-0267439F45D6}" type="pres">
      <dgm:prSet presAssocID="{35AF30B8-E096-4158-BE6C-83236DC4E576}" presName="rootConnector" presStyleLbl="node2" presStyleIdx="0" presStyleCnt="0"/>
      <dgm:spPr/>
    </dgm:pt>
    <dgm:pt modelId="{F09F283D-0624-4667-B595-ABDD4EAE68D3}" type="pres">
      <dgm:prSet presAssocID="{35AF30B8-E096-4158-BE6C-83236DC4E576}" presName="hierChild4" presStyleCnt="0"/>
      <dgm:spPr/>
    </dgm:pt>
    <dgm:pt modelId="{192ADC69-DF5F-4E23-8CBC-6221EFCF82AC}" type="pres">
      <dgm:prSet presAssocID="{35AF30B8-E096-4158-BE6C-83236DC4E576}" presName="hierChild5" presStyleCnt="0"/>
      <dgm:spPr/>
    </dgm:pt>
    <dgm:pt modelId="{C8B5E2AB-36FB-472F-9400-4DE9CB2D32EF}" type="pres">
      <dgm:prSet presAssocID="{D9A0F7A6-E201-45D3-B1DE-8400A7EC9CA5}" presName="Name37" presStyleLbl="parChTrans1D2" presStyleIdx="3" presStyleCnt="7"/>
      <dgm:spPr/>
    </dgm:pt>
    <dgm:pt modelId="{1B21D1D1-BD2A-430E-824F-4FCF5498BB8E}" type="pres">
      <dgm:prSet presAssocID="{B5A4BAEC-6CD5-45B6-A198-DB1D04523F9B}" presName="hierRoot2" presStyleCnt="0">
        <dgm:presLayoutVars>
          <dgm:hierBranch val="init"/>
        </dgm:presLayoutVars>
      </dgm:prSet>
      <dgm:spPr/>
    </dgm:pt>
    <dgm:pt modelId="{A019338B-4C3A-4963-84AA-2F9B8A6EDA65}" type="pres">
      <dgm:prSet presAssocID="{B5A4BAEC-6CD5-45B6-A198-DB1D04523F9B}" presName="rootComposite" presStyleCnt="0"/>
      <dgm:spPr/>
    </dgm:pt>
    <dgm:pt modelId="{4DD73836-0BD5-4E2E-97BC-0D906310C366}" type="pres">
      <dgm:prSet presAssocID="{B5A4BAEC-6CD5-45B6-A198-DB1D04523F9B}" presName="rootText" presStyleLbl="node1" presStyleIdx="3" presStyleCnt="5">
        <dgm:presLayoutVars>
          <dgm:chMax/>
          <dgm:chPref val="3"/>
        </dgm:presLayoutVars>
      </dgm:prSet>
      <dgm:spPr/>
    </dgm:pt>
    <dgm:pt modelId="{66D204EF-CD90-45D6-A2AA-97B1D19B7357}" type="pres">
      <dgm:prSet presAssocID="{B5A4BAEC-6CD5-45B6-A198-DB1D04523F9B}" presName="titleText2" presStyleLbl="fgAcc1" presStyleIdx="3" presStyleCnt="5">
        <dgm:presLayoutVars>
          <dgm:chMax val="0"/>
          <dgm:chPref val="0"/>
        </dgm:presLayoutVars>
      </dgm:prSet>
      <dgm:spPr/>
    </dgm:pt>
    <dgm:pt modelId="{24696958-D76E-4B3D-9A21-83086D718DFA}" type="pres">
      <dgm:prSet presAssocID="{B5A4BAEC-6CD5-45B6-A198-DB1D04523F9B}" presName="rootConnector" presStyleLbl="node2" presStyleIdx="0" presStyleCnt="0"/>
      <dgm:spPr/>
    </dgm:pt>
    <dgm:pt modelId="{DDF1AD6B-032B-49AB-9E41-16710EE99712}" type="pres">
      <dgm:prSet presAssocID="{B5A4BAEC-6CD5-45B6-A198-DB1D04523F9B}" presName="hierChild4" presStyleCnt="0"/>
      <dgm:spPr/>
    </dgm:pt>
    <dgm:pt modelId="{465D4B08-F27E-4274-BD3B-FBFDC87346AA}" type="pres">
      <dgm:prSet presAssocID="{B5A4BAEC-6CD5-45B6-A198-DB1D04523F9B}" presName="hierChild5" presStyleCnt="0"/>
      <dgm:spPr/>
    </dgm:pt>
    <dgm:pt modelId="{A0E468E2-E230-4D0E-8707-69CDEF2BED24}" type="pres">
      <dgm:prSet presAssocID="{F17EB62D-30EA-4FCF-B83B-8129F2584CF5}" presName="Name37" presStyleLbl="parChTrans1D2" presStyleIdx="4" presStyleCnt="7"/>
      <dgm:spPr/>
    </dgm:pt>
    <dgm:pt modelId="{F227B8A8-F5E5-47F9-A187-F317433B732C}" type="pres">
      <dgm:prSet presAssocID="{7BD05AF7-E9C5-4852-B4F5-01BE3627E92A}" presName="hierRoot2" presStyleCnt="0">
        <dgm:presLayoutVars>
          <dgm:hierBranch val="init"/>
        </dgm:presLayoutVars>
      </dgm:prSet>
      <dgm:spPr/>
    </dgm:pt>
    <dgm:pt modelId="{DC5950B1-0471-4C71-9C43-F988683ED720}" type="pres">
      <dgm:prSet presAssocID="{7BD05AF7-E9C5-4852-B4F5-01BE3627E92A}" presName="rootComposite" presStyleCnt="0"/>
      <dgm:spPr/>
    </dgm:pt>
    <dgm:pt modelId="{B6F5A075-EB49-401B-B3A8-00C33F1E0B7F}" type="pres">
      <dgm:prSet presAssocID="{7BD05AF7-E9C5-4852-B4F5-01BE3627E92A}" presName="rootText" presStyleLbl="node1" presStyleIdx="4" presStyleCnt="5">
        <dgm:presLayoutVars>
          <dgm:chMax/>
          <dgm:chPref val="3"/>
        </dgm:presLayoutVars>
      </dgm:prSet>
      <dgm:spPr/>
    </dgm:pt>
    <dgm:pt modelId="{7037ED50-112F-4264-8ED5-AE200B2C46DD}" type="pres">
      <dgm:prSet presAssocID="{7BD05AF7-E9C5-4852-B4F5-01BE3627E92A}" presName="titleText2" presStyleLbl="fgAcc1" presStyleIdx="4" presStyleCnt="5">
        <dgm:presLayoutVars>
          <dgm:chMax val="0"/>
          <dgm:chPref val="0"/>
        </dgm:presLayoutVars>
      </dgm:prSet>
      <dgm:spPr/>
    </dgm:pt>
    <dgm:pt modelId="{57328844-B39F-46FA-8F54-386A70F9891D}" type="pres">
      <dgm:prSet presAssocID="{7BD05AF7-E9C5-4852-B4F5-01BE3627E92A}" presName="rootConnector" presStyleLbl="node2" presStyleIdx="0" presStyleCnt="0"/>
      <dgm:spPr/>
    </dgm:pt>
    <dgm:pt modelId="{F92286DA-6008-4229-A4DE-F5FF682F7E1F}" type="pres">
      <dgm:prSet presAssocID="{7BD05AF7-E9C5-4852-B4F5-01BE3627E92A}" presName="hierChild4" presStyleCnt="0"/>
      <dgm:spPr/>
    </dgm:pt>
    <dgm:pt modelId="{376B50FC-FD3D-489E-B006-992E57BBCC56}" type="pres">
      <dgm:prSet presAssocID="{7BD05AF7-E9C5-4852-B4F5-01BE3627E92A}" presName="hierChild5" presStyleCnt="0"/>
      <dgm:spPr/>
    </dgm:pt>
    <dgm:pt modelId="{ED2996E4-E148-41EE-84D2-E725A17E50C2}" type="pres">
      <dgm:prSet presAssocID="{CD0FC6C6-96AC-448A-9C6A-2CE10E62F733}" presName="hierChild3" presStyleCnt="0"/>
      <dgm:spPr/>
    </dgm:pt>
    <dgm:pt modelId="{31A6F3F2-B1CE-4585-8245-548190FDD014}" type="pres">
      <dgm:prSet presAssocID="{9A39EE0D-66D0-4A8E-B976-387095FDAB56}" presName="Name96" presStyleLbl="parChTrans1D2" presStyleIdx="5" presStyleCnt="7"/>
      <dgm:spPr/>
    </dgm:pt>
    <dgm:pt modelId="{B01E79EA-17F8-4E7C-99CF-E2D360A225E7}" type="pres">
      <dgm:prSet presAssocID="{C81C706B-2D77-4A99-9105-681AFCD5CC5A}" presName="hierRoot3" presStyleCnt="0">
        <dgm:presLayoutVars>
          <dgm:hierBranch val="init"/>
        </dgm:presLayoutVars>
      </dgm:prSet>
      <dgm:spPr/>
    </dgm:pt>
    <dgm:pt modelId="{1305C4A0-CB72-4B53-90AD-6B872B9A7F01}" type="pres">
      <dgm:prSet presAssocID="{C81C706B-2D77-4A99-9105-681AFCD5CC5A}" presName="rootComposite3" presStyleCnt="0"/>
      <dgm:spPr/>
    </dgm:pt>
    <dgm:pt modelId="{38CA6EF4-D306-4F43-8D1B-89D8491C7652}" type="pres">
      <dgm:prSet presAssocID="{C81C706B-2D77-4A99-9105-681AFCD5CC5A}" presName="rootText3" presStyleLbl="asst1" presStyleIdx="0" presStyleCnt="2">
        <dgm:presLayoutVars>
          <dgm:chPref val="3"/>
        </dgm:presLayoutVars>
      </dgm:prSet>
      <dgm:spPr/>
    </dgm:pt>
    <dgm:pt modelId="{084BA9FF-B5EC-4215-AB8E-EC570DD50D25}" type="pres">
      <dgm:prSet presAssocID="{C81C706B-2D77-4A99-9105-681AFCD5CC5A}" presName="titleText3" presStyleLbl="fgAcc2" presStyleIdx="0" presStyleCnt="2">
        <dgm:presLayoutVars>
          <dgm:chMax val="0"/>
          <dgm:chPref val="0"/>
        </dgm:presLayoutVars>
      </dgm:prSet>
      <dgm:spPr/>
    </dgm:pt>
    <dgm:pt modelId="{97E6EBA9-DF3E-423F-9157-6281D50FE1E3}" type="pres">
      <dgm:prSet presAssocID="{C81C706B-2D77-4A99-9105-681AFCD5CC5A}" presName="rootConnector3" presStyleLbl="asst1" presStyleIdx="0" presStyleCnt="2"/>
      <dgm:spPr/>
    </dgm:pt>
    <dgm:pt modelId="{4D5DFE78-1C05-4339-AE6C-B05D23C26D50}" type="pres">
      <dgm:prSet presAssocID="{C81C706B-2D77-4A99-9105-681AFCD5CC5A}" presName="hierChild6" presStyleCnt="0"/>
      <dgm:spPr/>
    </dgm:pt>
    <dgm:pt modelId="{22C2998E-6416-4862-8805-36013E924876}" type="pres">
      <dgm:prSet presAssocID="{C81C706B-2D77-4A99-9105-681AFCD5CC5A}" presName="hierChild7" presStyleCnt="0"/>
      <dgm:spPr/>
    </dgm:pt>
    <dgm:pt modelId="{4925A335-15E1-459E-BF04-7AB1596AAB7F}" type="pres">
      <dgm:prSet presAssocID="{4B13492D-522B-4AEE-8858-569A3CC1BDEC}" presName="Name96" presStyleLbl="parChTrans1D2" presStyleIdx="6" presStyleCnt="7"/>
      <dgm:spPr/>
    </dgm:pt>
    <dgm:pt modelId="{99F79124-393B-4773-BAA4-9C78B449521B}" type="pres">
      <dgm:prSet presAssocID="{7DBB5D18-49B0-4EAC-B2DD-BF97024F42F7}" presName="hierRoot3" presStyleCnt="0">
        <dgm:presLayoutVars>
          <dgm:hierBranch val="init"/>
        </dgm:presLayoutVars>
      </dgm:prSet>
      <dgm:spPr/>
    </dgm:pt>
    <dgm:pt modelId="{2DA3FE38-ED25-4970-9D6C-5FA2E2BCBFB6}" type="pres">
      <dgm:prSet presAssocID="{7DBB5D18-49B0-4EAC-B2DD-BF97024F42F7}" presName="rootComposite3" presStyleCnt="0"/>
      <dgm:spPr/>
    </dgm:pt>
    <dgm:pt modelId="{47DC28E6-82FB-425E-8AEC-550C2274008E}" type="pres">
      <dgm:prSet presAssocID="{7DBB5D18-49B0-4EAC-B2DD-BF97024F42F7}" presName="rootText3" presStyleLbl="asst1" presStyleIdx="1" presStyleCnt="2">
        <dgm:presLayoutVars>
          <dgm:chPref val="3"/>
        </dgm:presLayoutVars>
      </dgm:prSet>
      <dgm:spPr/>
    </dgm:pt>
    <dgm:pt modelId="{26EF2092-A796-480E-8128-221E37B850BE}" type="pres">
      <dgm:prSet presAssocID="{7DBB5D18-49B0-4EAC-B2DD-BF97024F42F7}" presName="titleText3" presStyleLbl="fgAcc2" presStyleIdx="1" presStyleCnt="2">
        <dgm:presLayoutVars>
          <dgm:chMax val="0"/>
          <dgm:chPref val="0"/>
        </dgm:presLayoutVars>
      </dgm:prSet>
      <dgm:spPr/>
    </dgm:pt>
    <dgm:pt modelId="{0FBBB8F7-4BC2-4AA8-8B45-744024757EC5}" type="pres">
      <dgm:prSet presAssocID="{7DBB5D18-49B0-4EAC-B2DD-BF97024F42F7}" presName="rootConnector3" presStyleLbl="asst1" presStyleIdx="1" presStyleCnt="2"/>
      <dgm:spPr/>
    </dgm:pt>
    <dgm:pt modelId="{6CC56B5D-A6F7-4890-9A03-B36148D6E7C2}" type="pres">
      <dgm:prSet presAssocID="{7DBB5D18-49B0-4EAC-B2DD-BF97024F42F7}" presName="hierChild6" presStyleCnt="0"/>
      <dgm:spPr/>
    </dgm:pt>
    <dgm:pt modelId="{83528431-9E8A-44CB-ACB0-932375B9B2F2}" type="pres">
      <dgm:prSet presAssocID="{7DBB5D18-49B0-4EAC-B2DD-BF97024F42F7}" presName="hierChild7" presStyleCnt="0"/>
      <dgm:spPr/>
    </dgm:pt>
  </dgm:ptLst>
  <dgm:cxnLst>
    <dgm:cxn modelId="{234FDF02-080D-41BE-B71B-B826FC00DD7E}" srcId="{CD0FC6C6-96AC-448A-9C6A-2CE10E62F733}" destId="{35AF30B8-E096-4158-BE6C-83236DC4E576}" srcOrd="4" destOrd="0" parTransId="{DE49A29B-8FAE-4DE4-BC5B-4B9F7F5F71D4}" sibTransId="{25621E06-78D3-42B1-90C6-D7847D187684}"/>
    <dgm:cxn modelId="{764ACA03-E705-4BA3-A315-6CD23C67FA71}" type="presOf" srcId="{C81C706B-2D77-4A99-9105-681AFCD5CC5A}" destId="{97E6EBA9-DF3E-423F-9157-6281D50FE1E3}" srcOrd="1" destOrd="0" presId="urn:microsoft.com/office/officeart/2008/layout/NameandTitleOrganizationalChart"/>
    <dgm:cxn modelId="{84911107-A54E-4228-AF84-01FA8909BCF6}" type="presOf" srcId="{138A9087-0B00-4590-9B62-0647B1A720F1}" destId="{2C4A4F6F-411F-4F78-9970-1F048E13CCDD}" srcOrd="0" destOrd="0" presId="urn:microsoft.com/office/officeart/2008/layout/NameandTitleOrganizationalChart"/>
    <dgm:cxn modelId="{73EAEE0B-151F-420F-BA78-BC382147732A}" type="presOf" srcId="{DE49A29B-8FAE-4DE4-BC5B-4B9F7F5F71D4}" destId="{896B2717-DEAC-48D4-9953-E468560504E6}" srcOrd="0" destOrd="0" presId="urn:microsoft.com/office/officeart/2008/layout/NameandTitleOrganizationalChart"/>
    <dgm:cxn modelId="{BBD7680F-94EA-4535-AB39-C7780D59EA85}" type="presOf" srcId="{994F7F45-C1FF-47AD-8AB5-45FED48AC2E8}" destId="{69DE1BE2-D1CD-4A09-A479-4A683496F2D8}" srcOrd="0" destOrd="0" presId="urn:microsoft.com/office/officeart/2008/layout/NameandTitleOrganizationalChart"/>
    <dgm:cxn modelId="{6D296E20-B05E-448F-B7C6-2CB1F9C48873}" srcId="{CD0FC6C6-96AC-448A-9C6A-2CE10E62F733}" destId="{84471D49-B6F6-4B17-AA48-910CAE69933E}" srcOrd="3" destOrd="0" parTransId="{FC5827CF-82A1-441F-9062-56515CAA0129}" sibTransId="{07F1316C-1CBD-4712-BE26-6CA0111145C6}"/>
    <dgm:cxn modelId="{043D1422-D324-4896-94E4-803617ADDF64}" type="presOf" srcId="{FC5827CF-82A1-441F-9062-56515CAA0129}" destId="{E778A291-D5B4-4CCB-9374-B93F99281A1F}" srcOrd="0" destOrd="0" presId="urn:microsoft.com/office/officeart/2008/layout/NameandTitleOrganizationalChart"/>
    <dgm:cxn modelId="{6226332B-B200-4F39-A8BA-EA96E85A14C7}" srcId="{CD0FC6C6-96AC-448A-9C6A-2CE10E62F733}" destId="{994F7F45-C1FF-47AD-8AB5-45FED48AC2E8}" srcOrd="2" destOrd="0" parTransId="{87C7E008-9945-4A4C-9D3C-8E2EF7770ECE}" sibTransId="{138A9087-0B00-4590-9B62-0647B1A720F1}"/>
    <dgm:cxn modelId="{7505763D-2D62-4601-B1D6-875364E03802}" type="presOf" srcId="{7DBB5D18-49B0-4EAC-B2DD-BF97024F42F7}" destId="{0FBBB8F7-4BC2-4AA8-8B45-744024757EC5}" srcOrd="1" destOrd="0" presId="urn:microsoft.com/office/officeart/2008/layout/NameandTitleOrganizationalChart"/>
    <dgm:cxn modelId="{06D2193E-E5F4-4B75-B7F9-FB9A46B8ACE0}" type="presOf" srcId="{CD0FC6C6-96AC-448A-9C6A-2CE10E62F733}" destId="{AE219E67-581E-4BAF-B09A-C72A92118621}" srcOrd="0" destOrd="0" presId="urn:microsoft.com/office/officeart/2008/layout/NameandTitleOrganizationalChart"/>
    <dgm:cxn modelId="{722F5E5C-C89A-4F0F-A7FE-E98E12A76000}" type="presOf" srcId="{87C7E008-9945-4A4C-9D3C-8E2EF7770ECE}" destId="{C2FF5437-62AC-4DB1-89D3-A39FA1CFD0B0}" srcOrd="0" destOrd="0" presId="urn:microsoft.com/office/officeart/2008/layout/NameandTitleOrganizationalChart"/>
    <dgm:cxn modelId="{9A026B5D-57F5-4E20-9932-B62B085A4EE0}" type="presOf" srcId="{35AF30B8-E096-4158-BE6C-83236DC4E576}" destId="{E211C931-C3C2-4D75-A7EC-0267439F45D6}" srcOrd="1" destOrd="0" presId="urn:microsoft.com/office/officeart/2008/layout/NameandTitleOrganizationalChart"/>
    <dgm:cxn modelId="{D48CA241-EC1F-40DD-AE18-C310116E890D}" srcId="{CD0FC6C6-96AC-448A-9C6A-2CE10E62F733}" destId="{7DBB5D18-49B0-4EAC-B2DD-BF97024F42F7}" srcOrd="1" destOrd="0" parTransId="{4B13492D-522B-4AEE-8858-569A3CC1BDEC}" sibTransId="{DAC8B0E9-24E2-4794-87D5-F5BB9DF73951}"/>
    <dgm:cxn modelId="{9BF57F4B-5BA9-41A0-9EC5-D410BE3D4B9E}" type="presOf" srcId="{C81C706B-2D77-4A99-9105-681AFCD5CC5A}" destId="{38CA6EF4-D306-4F43-8D1B-89D8491C7652}" srcOrd="0" destOrd="0" presId="urn:microsoft.com/office/officeart/2008/layout/NameandTitleOrganizationalChart"/>
    <dgm:cxn modelId="{2B3FDD4D-A61F-4B7B-84AF-7EBC9797AD6F}" type="presOf" srcId="{F03E514A-1329-4D46-B28D-84425DCC579A}" destId="{084BA9FF-B5EC-4215-AB8E-EC570DD50D25}" srcOrd="0" destOrd="0" presId="urn:microsoft.com/office/officeart/2008/layout/NameandTitleOrganizationalChart"/>
    <dgm:cxn modelId="{B76BAB4E-FF7E-42FD-AA50-C4EB098AA7BB}" type="presOf" srcId="{07F1316C-1CBD-4712-BE26-6CA0111145C6}" destId="{F1148DEF-D8EF-4FDF-A07E-44FC15DAD45D}" srcOrd="0" destOrd="0" presId="urn:microsoft.com/office/officeart/2008/layout/NameandTitleOrganizationalChart"/>
    <dgm:cxn modelId="{A59AED4F-54B1-4821-A000-CABC952B2BFB}" type="presOf" srcId="{F17EB62D-30EA-4FCF-B83B-8129F2584CF5}" destId="{A0E468E2-E230-4D0E-8707-69CDEF2BED24}" srcOrd="0" destOrd="0" presId="urn:microsoft.com/office/officeart/2008/layout/NameandTitleOrganizationalChart"/>
    <dgm:cxn modelId="{09F75B72-A177-4DE8-9401-227139F5D2FB}" type="presOf" srcId="{6138AB7F-0318-4EC5-A5C8-190368483F29}" destId="{66D204EF-CD90-45D6-A2AA-97B1D19B7357}" srcOrd="0" destOrd="0" presId="urn:microsoft.com/office/officeart/2008/layout/NameandTitleOrganizationalChart"/>
    <dgm:cxn modelId="{7D75E574-E960-4137-8F3A-ACE006DC82D5}" type="presOf" srcId="{B5A4BAEC-6CD5-45B6-A198-DB1D04523F9B}" destId="{24696958-D76E-4B3D-9A21-83086D718DFA}" srcOrd="1" destOrd="0" presId="urn:microsoft.com/office/officeart/2008/layout/NameandTitleOrganizationalChart"/>
    <dgm:cxn modelId="{06289D77-7882-4925-BE56-41293FBCDF71}" type="presOf" srcId="{DAC8B0E9-24E2-4794-87D5-F5BB9DF73951}" destId="{26EF2092-A796-480E-8128-221E37B850BE}" srcOrd="0" destOrd="0" presId="urn:microsoft.com/office/officeart/2008/layout/NameandTitleOrganizationalChart"/>
    <dgm:cxn modelId="{D5006A7C-D51A-44F1-B8E6-5E0821115100}" type="presOf" srcId="{84471D49-B6F6-4B17-AA48-910CAE69933E}" destId="{86759E1A-DA85-4715-81AC-22125A12D899}" srcOrd="1" destOrd="0" presId="urn:microsoft.com/office/officeart/2008/layout/NameandTitleOrganizationalChart"/>
    <dgm:cxn modelId="{7D4C1F7E-611A-49A4-9158-0029DF227637}" srcId="{CD0FC6C6-96AC-448A-9C6A-2CE10E62F733}" destId="{B5A4BAEC-6CD5-45B6-A198-DB1D04523F9B}" srcOrd="5" destOrd="0" parTransId="{D9A0F7A6-E201-45D3-B1DE-8400A7EC9CA5}" sibTransId="{6138AB7F-0318-4EC5-A5C8-190368483F29}"/>
    <dgm:cxn modelId="{A9A36F7E-5F72-4F40-A514-36C275F11167}" type="presOf" srcId="{7DBB5D18-49B0-4EAC-B2DD-BF97024F42F7}" destId="{47DC28E6-82FB-425E-8AEC-550C2274008E}" srcOrd="0" destOrd="0" presId="urn:microsoft.com/office/officeart/2008/layout/NameandTitleOrganizationalChart"/>
    <dgm:cxn modelId="{80897C80-7F65-4DDC-A5CA-D261FFA86801}" type="presOf" srcId="{35AF30B8-E096-4158-BE6C-83236DC4E576}" destId="{D34EA02C-0B8E-445B-A670-DE1F0A763444}" srcOrd="0" destOrd="0" presId="urn:microsoft.com/office/officeart/2008/layout/NameandTitleOrganizationalChart"/>
    <dgm:cxn modelId="{9E7D9784-570B-43AF-9B98-AE1CA579AA09}" srcId="{7F8EBD80-F1F7-407F-8C4F-0FDE512508DA}" destId="{CD0FC6C6-96AC-448A-9C6A-2CE10E62F733}" srcOrd="0" destOrd="0" parTransId="{777F53E6-2D6B-4239-B872-5942580B4BB8}" sibTransId="{EC666612-393D-40D1-BEBB-E32792D284C9}"/>
    <dgm:cxn modelId="{F0131390-A9C1-45BD-980C-466A08E1237E}" type="presOf" srcId="{7BD05AF7-E9C5-4852-B4F5-01BE3627E92A}" destId="{B6F5A075-EB49-401B-B3A8-00C33F1E0B7F}" srcOrd="0" destOrd="0" presId="urn:microsoft.com/office/officeart/2008/layout/NameandTitleOrganizationalChart"/>
    <dgm:cxn modelId="{03781097-0A10-47F5-ACF7-D388CF0A664B}" type="presOf" srcId="{7F8EBD80-F1F7-407F-8C4F-0FDE512508DA}" destId="{517A2098-A5C4-42F1-AF7A-890C80821E67}" srcOrd="0" destOrd="0" presId="urn:microsoft.com/office/officeart/2008/layout/NameandTitleOrganizationalChart"/>
    <dgm:cxn modelId="{E02ACBA3-F247-4C8F-8929-C5279CC88355}" type="presOf" srcId="{EC666612-393D-40D1-BEBB-E32792D284C9}" destId="{37CAAB48-2B04-4390-9ED5-0EC8DCC566D9}" srcOrd="0" destOrd="0" presId="urn:microsoft.com/office/officeart/2008/layout/NameandTitleOrganizationalChart"/>
    <dgm:cxn modelId="{878D37AF-C2E5-4998-A7A3-BE8E041EDF85}" type="presOf" srcId="{B48A3B18-768E-4C78-AFDA-8FCAD3C1D9F5}" destId="{7037ED50-112F-4264-8ED5-AE200B2C46DD}" srcOrd="0" destOrd="0" presId="urn:microsoft.com/office/officeart/2008/layout/NameandTitleOrganizationalChart"/>
    <dgm:cxn modelId="{DECEEFC3-EA58-43DE-9294-4DFC77C19E0F}" type="presOf" srcId="{D9A0F7A6-E201-45D3-B1DE-8400A7EC9CA5}" destId="{C8B5E2AB-36FB-472F-9400-4DE9CB2D32EF}" srcOrd="0" destOrd="0" presId="urn:microsoft.com/office/officeart/2008/layout/NameandTitleOrganizationalChart"/>
    <dgm:cxn modelId="{751A1ECB-2AFF-47C7-9FF0-2650E3D72F90}" type="presOf" srcId="{4B13492D-522B-4AEE-8858-569A3CC1BDEC}" destId="{4925A335-15E1-459E-BF04-7AB1596AAB7F}" srcOrd="0" destOrd="0" presId="urn:microsoft.com/office/officeart/2008/layout/NameandTitleOrganizationalChart"/>
    <dgm:cxn modelId="{FC6709CC-FA78-4524-9AB9-64FF6D7E019D}" type="presOf" srcId="{994F7F45-C1FF-47AD-8AB5-45FED48AC2E8}" destId="{C17A670F-45B5-4C89-A96E-3E20CCA5718D}" srcOrd="1" destOrd="0" presId="urn:microsoft.com/office/officeart/2008/layout/NameandTitleOrganizationalChart"/>
    <dgm:cxn modelId="{8A9064D0-7444-48A0-BF7B-4A16FCAD3106}" type="presOf" srcId="{CD0FC6C6-96AC-448A-9C6A-2CE10E62F733}" destId="{9094D79C-1573-4658-8B0A-240183C6C048}" srcOrd="1" destOrd="0" presId="urn:microsoft.com/office/officeart/2008/layout/NameandTitleOrganizationalChart"/>
    <dgm:cxn modelId="{2978D3D5-227E-404B-A1BD-95CF0E337C38}" srcId="{CD0FC6C6-96AC-448A-9C6A-2CE10E62F733}" destId="{7BD05AF7-E9C5-4852-B4F5-01BE3627E92A}" srcOrd="6" destOrd="0" parTransId="{F17EB62D-30EA-4FCF-B83B-8129F2584CF5}" sibTransId="{B48A3B18-768E-4C78-AFDA-8FCAD3C1D9F5}"/>
    <dgm:cxn modelId="{C2A08BD6-D07F-4A44-89B8-9266C32DE9FE}" type="presOf" srcId="{9A39EE0D-66D0-4A8E-B976-387095FDAB56}" destId="{31A6F3F2-B1CE-4585-8245-548190FDD014}" srcOrd="0" destOrd="0" presId="urn:microsoft.com/office/officeart/2008/layout/NameandTitleOrganizationalChart"/>
    <dgm:cxn modelId="{8776F5D6-0982-408F-AAC3-C457883EBFB6}" srcId="{CD0FC6C6-96AC-448A-9C6A-2CE10E62F733}" destId="{C81C706B-2D77-4A99-9105-681AFCD5CC5A}" srcOrd="0" destOrd="0" parTransId="{9A39EE0D-66D0-4A8E-B976-387095FDAB56}" sibTransId="{F03E514A-1329-4D46-B28D-84425DCC579A}"/>
    <dgm:cxn modelId="{EEDEEED7-2211-421C-81FA-55DEB3EC4288}" type="presOf" srcId="{B5A4BAEC-6CD5-45B6-A198-DB1D04523F9B}" destId="{4DD73836-0BD5-4E2E-97BC-0D906310C366}" srcOrd="0" destOrd="0" presId="urn:microsoft.com/office/officeart/2008/layout/NameandTitleOrganizationalChart"/>
    <dgm:cxn modelId="{1A9515D8-A962-4DEB-8BA1-4C654A49C03C}" type="presOf" srcId="{84471D49-B6F6-4B17-AA48-910CAE69933E}" destId="{207A2A64-807D-4597-A009-7D0C67CB0DC4}" srcOrd="0" destOrd="0" presId="urn:microsoft.com/office/officeart/2008/layout/NameandTitleOrganizationalChart"/>
    <dgm:cxn modelId="{AED204ED-525A-475C-8235-91C08F4476A9}" type="presOf" srcId="{7BD05AF7-E9C5-4852-B4F5-01BE3627E92A}" destId="{57328844-B39F-46FA-8F54-386A70F9891D}" srcOrd="1" destOrd="0" presId="urn:microsoft.com/office/officeart/2008/layout/NameandTitleOrganizationalChart"/>
    <dgm:cxn modelId="{83F0B3F3-A300-40D8-9B94-73F3FE31100E}" type="presOf" srcId="{25621E06-78D3-42B1-90C6-D7847D187684}" destId="{EFF54F6A-4C18-42C2-85C2-5F1F8224609D}" srcOrd="0" destOrd="0" presId="urn:microsoft.com/office/officeart/2008/layout/NameandTitleOrganizationalChart"/>
    <dgm:cxn modelId="{7602830B-ACA1-4DF3-AC51-0240D97328F1}" type="presParOf" srcId="{517A2098-A5C4-42F1-AF7A-890C80821E67}" destId="{9B390869-112F-4772-B20B-519431D5D49D}" srcOrd="0" destOrd="0" presId="urn:microsoft.com/office/officeart/2008/layout/NameandTitleOrganizationalChart"/>
    <dgm:cxn modelId="{2FE6EF85-874C-408E-B785-2B2C3E36DE7B}" type="presParOf" srcId="{9B390869-112F-4772-B20B-519431D5D49D}" destId="{81D75E86-F23B-429D-9E67-9E9C19CA88BC}" srcOrd="0" destOrd="0" presId="urn:microsoft.com/office/officeart/2008/layout/NameandTitleOrganizationalChart"/>
    <dgm:cxn modelId="{9ED42C4A-BC03-4AC3-AB66-E3E23EA2C79B}" type="presParOf" srcId="{81D75E86-F23B-429D-9E67-9E9C19CA88BC}" destId="{AE219E67-581E-4BAF-B09A-C72A92118621}" srcOrd="0" destOrd="0" presId="urn:microsoft.com/office/officeart/2008/layout/NameandTitleOrganizationalChart"/>
    <dgm:cxn modelId="{7A365A8F-4465-4E50-9A58-97F4A42EE51A}" type="presParOf" srcId="{81D75E86-F23B-429D-9E67-9E9C19CA88BC}" destId="{37CAAB48-2B04-4390-9ED5-0EC8DCC566D9}" srcOrd="1" destOrd="0" presId="urn:microsoft.com/office/officeart/2008/layout/NameandTitleOrganizationalChart"/>
    <dgm:cxn modelId="{C25CCEF3-69E5-4FE5-9108-C9701536B55F}" type="presParOf" srcId="{81D75E86-F23B-429D-9E67-9E9C19CA88BC}" destId="{9094D79C-1573-4658-8B0A-240183C6C048}" srcOrd="2" destOrd="0" presId="urn:microsoft.com/office/officeart/2008/layout/NameandTitleOrganizationalChart"/>
    <dgm:cxn modelId="{8850796E-104E-43C6-B146-CC76941F0F19}" type="presParOf" srcId="{9B390869-112F-4772-B20B-519431D5D49D}" destId="{B50AF483-0FC4-45B3-966D-D098B0F59EC9}" srcOrd="1" destOrd="0" presId="urn:microsoft.com/office/officeart/2008/layout/NameandTitleOrganizationalChart"/>
    <dgm:cxn modelId="{7511A495-F45B-4837-A53B-7A8D339A1925}" type="presParOf" srcId="{B50AF483-0FC4-45B3-966D-D098B0F59EC9}" destId="{C2FF5437-62AC-4DB1-89D3-A39FA1CFD0B0}" srcOrd="0" destOrd="0" presId="urn:microsoft.com/office/officeart/2008/layout/NameandTitleOrganizationalChart"/>
    <dgm:cxn modelId="{445440C4-D339-428E-B534-99FABF763DFE}" type="presParOf" srcId="{B50AF483-0FC4-45B3-966D-D098B0F59EC9}" destId="{7000D614-00F0-483C-AC7E-7895ED38B890}" srcOrd="1" destOrd="0" presId="urn:microsoft.com/office/officeart/2008/layout/NameandTitleOrganizationalChart"/>
    <dgm:cxn modelId="{C9632211-DFF6-48A9-9C10-2BEDA7C14C86}" type="presParOf" srcId="{7000D614-00F0-483C-AC7E-7895ED38B890}" destId="{3F2A8FED-29A7-4C07-9A3C-1DDE806E1579}" srcOrd="0" destOrd="0" presId="urn:microsoft.com/office/officeart/2008/layout/NameandTitleOrganizationalChart"/>
    <dgm:cxn modelId="{942C8601-08FF-4D3E-A93A-9D19EEE155B4}" type="presParOf" srcId="{3F2A8FED-29A7-4C07-9A3C-1DDE806E1579}" destId="{69DE1BE2-D1CD-4A09-A479-4A683496F2D8}" srcOrd="0" destOrd="0" presId="urn:microsoft.com/office/officeart/2008/layout/NameandTitleOrganizationalChart"/>
    <dgm:cxn modelId="{3A700667-6691-4796-B9C7-7D6126B5D5C5}" type="presParOf" srcId="{3F2A8FED-29A7-4C07-9A3C-1DDE806E1579}" destId="{2C4A4F6F-411F-4F78-9970-1F048E13CCDD}" srcOrd="1" destOrd="0" presId="urn:microsoft.com/office/officeart/2008/layout/NameandTitleOrganizationalChart"/>
    <dgm:cxn modelId="{73179410-DA61-4B31-A117-67536533F2EA}" type="presParOf" srcId="{3F2A8FED-29A7-4C07-9A3C-1DDE806E1579}" destId="{C17A670F-45B5-4C89-A96E-3E20CCA5718D}" srcOrd="2" destOrd="0" presId="urn:microsoft.com/office/officeart/2008/layout/NameandTitleOrganizationalChart"/>
    <dgm:cxn modelId="{7308FB39-C4BB-4C25-BE84-478BCAEEFD69}" type="presParOf" srcId="{7000D614-00F0-483C-AC7E-7895ED38B890}" destId="{D2400D2C-EEEC-4FE5-B24A-DD56FC144F0B}" srcOrd="1" destOrd="0" presId="urn:microsoft.com/office/officeart/2008/layout/NameandTitleOrganizationalChart"/>
    <dgm:cxn modelId="{6203F32B-9EB6-4C2A-9B78-C38D3903622C}" type="presParOf" srcId="{7000D614-00F0-483C-AC7E-7895ED38B890}" destId="{24ED3446-4544-4C6C-9C6B-D42B9EE69B86}" srcOrd="2" destOrd="0" presId="urn:microsoft.com/office/officeart/2008/layout/NameandTitleOrganizationalChart"/>
    <dgm:cxn modelId="{D97D8478-4D40-4F72-9D86-7B9DDC9C4D6E}" type="presParOf" srcId="{B50AF483-0FC4-45B3-966D-D098B0F59EC9}" destId="{E778A291-D5B4-4CCB-9374-B93F99281A1F}" srcOrd="2" destOrd="0" presId="urn:microsoft.com/office/officeart/2008/layout/NameandTitleOrganizationalChart"/>
    <dgm:cxn modelId="{9FA86422-DB2A-4A1A-AEBC-30BFF1FE765C}" type="presParOf" srcId="{B50AF483-0FC4-45B3-966D-D098B0F59EC9}" destId="{EC21A7B9-8B6D-470E-B656-825DBA6555C8}" srcOrd="3" destOrd="0" presId="urn:microsoft.com/office/officeart/2008/layout/NameandTitleOrganizationalChart"/>
    <dgm:cxn modelId="{060DE50F-7D8A-4F32-BFD3-B270230FB79D}" type="presParOf" srcId="{EC21A7B9-8B6D-470E-B656-825DBA6555C8}" destId="{7EDBBFCF-9F09-4E80-BF2A-EA01AB9AAF1B}" srcOrd="0" destOrd="0" presId="urn:microsoft.com/office/officeart/2008/layout/NameandTitleOrganizationalChart"/>
    <dgm:cxn modelId="{16DF7856-689A-4040-8820-7A5E58AD8666}" type="presParOf" srcId="{7EDBBFCF-9F09-4E80-BF2A-EA01AB9AAF1B}" destId="{207A2A64-807D-4597-A009-7D0C67CB0DC4}" srcOrd="0" destOrd="0" presId="urn:microsoft.com/office/officeart/2008/layout/NameandTitleOrganizationalChart"/>
    <dgm:cxn modelId="{14D20CFA-FD82-4C4E-96B4-65000D95EA24}" type="presParOf" srcId="{7EDBBFCF-9F09-4E80-BF2A-EA01AB9AAF1B}" destId="{F1148DEF-D8EF-4FDF-A07E-44FC15DAD45D}" srcOrd="1" destOrd="0" presId="urn:microsoft.com/office/officeart/2008/layout/NameandTitleOrganizationalChart"/>
    <dgm:cxn modelId="{C14C82C4-2831-4F21-A1E8-A59C5C6331B1}" type="presParOf" srcId="{7EDBBFCF-9F09-4E80-BF2A-EA01AB9AAF1B}" destId="{86759E1A-DA85-4715-81AC-22125A12D899}" srcOrd="2" destOrd="0" presId="urn:microsoft.com/office/officeart/2008/layout/NameandTitleOrganizationalChart"/>
    <dgm:cxn modelId="{A2AFA926-7FB2-41F7-BDC6-05E94828DBF9}" type="presParOf" srcId="{EC21A7B9-8B6D-470E-B656-825DBA6555C8}" destId="{4BF9CB44-E2D0-406F-9FDE-B930ADED71A2}" srcOrd="1" destOrd="0" presId="urn:microsoft.com/office/officeart/2008/layout/NameandTitleOrganizationalChart"/>
    <dgm:cxn modelId="{6C867494-1084-4CAF-B831-7EA40298077F}" type="presParOf" srcId="{EC21A7B9-8B6D-470E-B656-825DBA6555C8}" destId="{99238283-B332-4306-B8AF-62FBDF5AEA26}" srcOrd="2" destOrd="0" presId="urn:microsoft.com/office/officeart/2008/layout/NameandTitleOrganizationalChart"/>
    <dgm:cxn modelId="{91EEACFE-A563-4EEF-8068-7892DE7A7A48}" type="presParOf" srcId="{B50AF483-0FC4-45B3-966D-D098B0F59EC9}" destId="{896B2717-DEAC-48D4-9953-E468560504E6}" srcOrd="4" destOrd="0" presId="urn:microsoft.com/office/officeart/2008/layout/NameandTitleOrganizationalChart"/>
    <dgm:cxn modelId="{513F80F8-5327-4710-BC18-6ED21591B65D}" type="presParOf" srcId="{B50AF483-0FC4-45B3-966D-D098B0F59EC9}" destId="{9C44E7CB-D052-47ED-A8CE-41F370236C93}" srcOrd="5" destOrd="0" presId="urn:microsoft.com/office/officeart/2008/layout/NameandTitleOrganizationalChart"/>
    <dgm:cxn modelId="{2140E15A-C692-41C5-A780-CF891BC70245}" type="presParOf" srcId="{9C44E7CB-D052-47ED-A8CE-41F370236C93}" destId="{B848BB6F-C154-4F1B-B63A-548FB18F0AC9}" srcOrd="0" destOrd="0" presId="urn:microsoft.com/office/officeart/2008/layout/NameandTitleOrganizationalChart"/>
    <dgm:cxn modelId="{B0FF1DB3-DE31-40D0-A2D5-9F587A25C73F}" type="presParOf" srcId="{B848BB6F-C154-4F1B-B63A-548FB18F0AC9}" destId="{D34EA02C-0B8E-445B-A670-DE1F0A763444}" srcOrd="0" destOrd="0" presId="urn:microsoft.com/office/officeart/2008/layout/NameandTitleOrganizationalChart"/>
    <dgm:cxn modelId="{DDBCBC41-D70A-4DCD-823E-D9B15149DBF0}" type="presParOf" srcId="{B848BB6F-C154-4F1B-B63A-548FB18F0AC9}" destId="{EFF54F6A-4C18-42C2-85C2-5F1F8224609D}" srcOrd="1" destOrd="0" presId="urn:microsoft.com/office/officeart/2008/layout/NameandTitleOrganizationalChart"/>
    <dgm:cxn modelId="{7B9D4835-CFF3-4BFF-B071-94A830BE5CFB}" type="presParOf" srcId="{B848BB6F-C154-4F1B-B63A-548FB18F0AC9}" destId="{E211C931-C3C2-4D75-A7EC-0267439F45D6}" srcOrd="2" destOrd="0" presId="urn:microsoft.com/office/officeart/2008/layout/NameandTitleOrganizationalChart"/>
    <dgm:cxn modelId="{74E98BAF-F2DD-49ED-95AF-B094D50EE85D}" type="presParOf" srcId="{9C44E7CB-D052-47ED-A8CE-41F370236C93}" destId="{F09F283D-0624-4667-B595-ABDD4EAE68D3}" srcOrd="1" destOrd="0" presId="urn:microsoft.com/office/officeart/2008/layout/NameandTitleOrganizationalChart"/>
    <dgm:cxn modelId="{63EA1FB4-7BA2-48B2-A0CB-174654FA6B4D}" type="presParOf" srcId="{9C44E7CB-D052-47ED-A8CE-41F370236C93}" destId="{192ADC69-DF5F-4E23-8CBC-6221EFCF82AC}" srcOrd="2" destOrd="0" presId="urn:microsoft.com/office/officeart/2008/layout/NameandTitleOrganizationalChart"/>
    <dgm:cxn modelId="{51E31593-3D82-4C7F-A704-8901CBC38AC8}" type="presParOf" srcId="{B50AF483-0FC4-45B3-966D-D098B0F59EC9}" destId="{C8B5E2AB-36FB-472F-9400-4DE9CB2D32EF}" srcOrd="6" destOrd="0" presId="urn:microsoft.com/office/officeart/2008/layout/NameandTitleOrganizationalChart"/>
    <dgm:cxn modelId="{2B1EE1F7-FBE6-4A59-B31E-5F0C57844790}" type="presParOf" srcId="{B50AF483-0FC4-45B3-966D-D098B0F59EC9}" destId="{1B21D1D1-BD2A-430E-824F-4FCF5498BB8E}" srcOrd="7" destOrd="0" presId="urn:microsoft.com/office/officeart/2008/layout/NameandTitleOrganizationalChart"/>
    <dgm:cxn modelId="{9334F26B-D037-401C-9ED6-9756718E2229}" type="presParOf" srcId="{1B21D1D1-BD2A-430E-824F-4FCF5498BB8E}" destId="{A019338B-4C3A-4963-84AA-2F9B8A6EDA65}" srcOrd="0" destOrd="0" presId="urn:microsoft.com/office/officeart/2008/layout/NameandTitleOrganizationalChart"/>
    <dgm:cxn modelId="{8D515C1C-6121-4007-AD37-5DE74A1DF235}" type="presParOf" srcId="{A019338B-4C3A-4963-84AA-2F9B8A6EDA65}" destId="{4DD73836-0BD5-4E2E-97BC-0D906310C366}" srcOrd="0" destOrd="0" presId="urn:microsoft.com/office/officeart/2008/layout/NameandTitleOrganizationalChart"/>
    <dgm:cxn modelId="{0AA17E95-3BB1-4BE4-A5AF-81AC5DEF61BD}" type="presParOf" srcId="{A019338B-4C3A-4963-84AA-2F9B8A6EDA65}" destId="{66D204EF-CD90-45D6-A2AA-97B1D19B7357}" srcOrd="1" destOrd="0" presId="urn:microsoft.com/office/officeart/2008/layout/NameandTitleOrganizationalChart"/>
    <dgm:cxn modelId="{6AC48399-C238-4F48-89CC-0037BB739C25}" type="presParOf" srcId="{A019338B-4C3A-4963-84AA-2F9B8A6EDA65}" destId="{24696958-D76E-4B3D-9A21-83086D718DFA}" srcOrd="2" destOrd="0" presId="urn:microsoft.com/office/officeart/2008/layout/NameandTitleOrganizationalChart"/>
    <dgm:cxn modelId="{377A75CA-65A6-4E19-A858-A5BC14A979F1}" type="presParOf" srcId="{1B21D1D1-BD2A-430E-824F-4FCF5498BB8E}" destId="{DDF1AD6B-032B-49AB-9E41-16710EE99712}" srcOrd="1" destOrd="0" presId="urn:microsoft.com/office/officeart/2008/layout/NameandTitleOrganizationalChart"/>
    <dgm:cxn modelId="{2E462D56-0CAA-485B-94A1-E62C8A14358C}" type="presParOf" srcId="{1B21D1D1-BD2A-430E-824F-4FCF5498BB8E}" destId="{465D4B08-F27E-4274-BD3B-FBFDC87346AA}" srcOrd="2" destOrd="0" presId="urn:microsoft.com/office/officeart/2008/layout/NameandTitleOrganizationalChart"/>
    <dgm:cxn modelId="{5C95E42D-13EB-4493-A322-3BA94CA62764}" type="presParOf" srcId="{B50AF483-0FC4-45B3-966D-D098B0F59EC9}" destId="{A0E468E2-E230-4D0E-8707-69CDEF2BED24}" srcOrd="8" destOrd="0" presId="urn:microsoft.com/office/officeart/2008/layout/NameandTitleOrganizationalChart"/>
    <dgm:cxn modelId="{C4EDC181-EE20-42F4-83D7-BDE264F49DE3}" type="presParOf" srcId="{B50AF483-0FC4-45B3-966D-D098B0F59EC9}" destId="{F227B8A8-F5E5-47F9-A187-F317433B732C}" srcOrd="9" destOrd="0" presId="urn:microsoft.com/office/officeart/2008/layout/NameandTitleOrganizationalChart"/>
    <dgm:cxn modelId="{966B2760-7BAF-4CA0-B84C-4802A33700B3}" type="presParOf" srcId="{F227B8A8-F5E5-47F9-A187-F317433B732C}" destId="{DC5950B1-0471-4C71-9C43-F988683ED720}" srcOrd="0" destOrd="0" presId="urn:microsoft.com/office/officeart/2008/layout/NameandTitleOrganizationalChart"/>
    <dgm:cxn modelId="{0B5AD08D-5094-4A22-AF8F-55E55394AC0B}" type="presParOf" srcId="{DC5950B1-0471-4C71-9C43-F988683ED720}" destId="{B6F5A075-EB49-401B-B3A8-00C33F1E0B7F}" srcOrd="0" destOrd="0" presId="urn:microsoft.com/office/officeart/2008/layout/NameandTitleOrganizationalChart"/>
    <dgm:cxn modelId="{2C35410C-505C-4E3C-AF8E-392DDCF12A43}" type="presParOf" srcId="{DC5950B1-0471-4C71-9C43-F988683ED720}" destId="{7037ED50-112F-4264-8ED5-AE200B2C46DD}" srcOrd="1" destOrd="0" presId="urn:microsoft.com/office/officeart/2008/layout/NameandTitleOrganizationalChart"/>
    <dgm:cxn modelId="{97F01025-A5E2-4217-B299-87471EF7E7B9}" type="presParOf" srcId="{DC5950B1-0471-4C71-9C43-F988683ED720}" destId="{57328844-B39F-46FA-8F54-386A70F9891D}" srcOrd="2" destOrd="0" presId="urn:microsoft.com/office/officeart/2008/layout/NameandTitleOrganizationalChart"/>
    <dgm:cxn modelId="{3F8FAB52-F40A-43F0-9246-9C6D3DB5E9CE}" type="presParOf" srcId="{F227B8A8-F5E5-47F9-A187-F317433B732C}" destId="{F92286DA-6008-4229-A4DE-F5FF682F7E1F}" srcOrd="1" destOrd="0" presId="urn:microsoft.com/office/officeart/2008/layout/NameandTitleOrganizationalChart"/>
    <dgm:cxn modelId="{DE1FC89C-AE8C-4F2D-B345-4E0EC36C3D57}" type="presParOf" srcId="{F227B8A8-F5E5-47F9-A187-F317433B732C}" destId="{376B50FC-FD3D-489E-B006-992E57BBCC56}" srcOrd="2" destOrd="0" presId="urn:microsoft.com/office/officeart/2008/layout/NameandTitleOrganizationalChart"/>
    <dgm:cxn modelId="{9C855E62-F648-4324-BBF0-B9C69D1DC165}" type="presParOf" srcId="{9B390869-112F-4772-B20B-519431D5D49D}" destId="{ED2996E4-E148-41EE-84D2-E725A17E50C2}" srcOrd="2" destOrd="0" presId="urn:microsoft.com/office/officeart/2008/layout/NameandTitleOrganizationalChart"/>
    <dgm:cxn modelId="{D457BD22-3991-4D11-A502-4C4995825289}" type="presParOf" srcId="{ED2996E4-E148-41EE-84D2-E725A17E50C2}" destId="{31A6F3F2-B1CE-4585-8245-548190FDD014}" srcOrd="0" destOrd="0" presId="urn:microsoft.com/office/officeart/2008/layout/NameandTitleOrganizationalChart"/>
    <dgm:cxn modelId="{0989DD7F-2F22-43BF-93DC-1B5018045C6C}" type="presParOf" srcId="{ED2996E4-E148-41EE-84D2-E725A17E50C2}" destId="{B01E79EA-17F8-4E7C-99CF-E2D360A225E7}" srcOrd="1" destOrd="0" presId="urn:microsoft.com/office/officeart/2008/layout/NameandTitleOrganizationalChart"/>
    <dgm:cxn modelId="{71CAE8B5-508F-4150-BCBF-CB1F02DCF842}" type="presParOf" srcId="{B01E79EA-17F8-4E7C-99CF-E2D360A225E7}" destId="{1305C4A0-CB72-4B53-90AD-6B872B9A7F01}" srcOrd="0" destOrd="0" presId="urn:microsoft.com/office/officeart/2008/layout/NameandTitleOrganizationalChart"/>
    <dgm:cxn modelId="{F7AB04C3-49EF-4026-BA5B-36822DF1ED60}" type="presParOf" srcId="{1305C4A0-CB72-4B53-90AD-6B872B9A7F01}" destId="{38CA6EF4-D306-4F43-8D1B-89D8491C7652}" srcOrd="0" destOrd="0" presId="urn:microsoft.com/office/officeart/2008/layout/NameandTitleOrganizationalChart"/>
    <dgm:cxn modelId="{34B1B572-5F2B-4C0E-9AD9-9B22C7CB3A7A}" type="presParOf" srcId="{1305C4A0-CB72-4B53-90AD-6B872B9A7F01}" destId="{084BA9FF-B5EC-4215-AB8E-EC570DD50D25}" srcOrd="1" destOrd="0" presId="urn:microsoft.com/office/officeart/2008/layout/NameandTitleOrganizationalChart"/>
    <dgm:cxn modelId="{99AF1DB2-7611-4A4B-B6CD-F545E3DE4A7B}" type="presParOf" srcId="{1305C4A0-CB72-4B53-90AD-6B872B9A7F01}" destId="{97E6EBA9-DF3E-423F-9157-6281D50FE1E3}" srcOrd="2" destOrd="0" presId="urn:microsoft.com/office/officeart/2008/layout/NameandTitleOrganizationalChart"/>
    <dgm:cxn modelId="{BE5C4463-211F-4817-B24E-46939F08C243}" type="presParOf" srcId="{B01E79EA-17F8-4E7C-99CF-E2D360A225E7}" destId="{4D5DFE78-1C05-4339-AE6C-B05D23C26D50}" srcOrd="1" destOrd="0" presId="urn:microsoft.com/office/officeart/2008/layout/NameandTitleOrganizationalChart"/>
    <dgm:cxn modelId="{53BAE5B0-A7AF-455F-839E-7B03E7AB5ACE}" type="presParOf" srcId="{B01E79EA-17F8-4E7C-99CF-E2D360A225E7}" destId="{22C2998E-6416-4862-8805-36013E924876}" srcOrd="2" destOrd="0" presId="urn:microsoft.com/office/officeart/2008/layout/NameandTitleOrganizationalChart"/>
    <dgm:cxn modelId="{C7CC85E7-1040-45B5-B027-18E7C4B22C29}" type="presParOf" srcId="{ED2996E4-E148-41EE-84D2-E725A17E50C2}" destId="{4925A335-15E1-459E-BF04-7AB1596AAB7F}" srcOrd="2" destOrd="0" presId="urn:microsoft.com/office/officeart/2008/layout/NameandTitleOrganizationalChart"/>
    <dgm:cxn modelId="{09BAEED3-7C8B-4723-97B2-08577BF7BB7D}" type="presParOf" srcId="{ED2996E4-E148-41EE-84D2-E725A17E50C2}" destId="{99F79124-393B-4773-BAA4-9C78B449521B}" srcOrd="3" destOrd="0" presId="urn:microsoft.com/office/officeart/2008/layout/NameandTitleOrganizationalChart"/>
    <dgm:cxn modelId="{A556F167-F57C-4335-964C-596FC45B5237}" type="presParOf" srcId="{99F79124-393B-4773-BAA4-9C78B449521B}" destId="{2DA3FE38-ED25-4970-9D6C-5FA2E2BCBFB6}" srcOrd="0" destOrd="0" presId="urn:microsoft.com/office/officeart/2008/layout/NameandTitleOrganizationalChart"/>
    <dgm:cxn modelId="{75D46644-2496-4F43-8B8C-5A53154B6D60}" type="presParOf" srcId="{2DA3FE38-ED25-4970-9D6C-5FA2E2BCBFB6}" destId="{47DC28E6-82FB-425E-8AEC-550C2274008E}" srcOrd="0" destOrd="0" presId="urn:microsoft.com/office/officeart/2008/layout/NameandTitleOrganizationalChart"/>
    <dgm:cxn modelId="{35E52308-5A99-429F-B14C-35816B9194D2}" type="presParOf" srcId="{2DA3FE38-ED25-4970-9D6C-5FA2E2BCBFB6}" destId="{26EF2092-A796-480E-8128-221E37B850BE}" srcOrd="1" destOrd="0" presId="urn:microsoft.com/office/officeart/2008/layout/NameandTitleOrganizationalChart"/>
    <dgm:cxn modelId="{5119EC84-6827-4DC4-A16F-3DD21BE9807A}" type="presParOf" srcId="{2DA3FE38-ED25-4970-9D6C-5FA2E2BCBFB6}" destId="{0FBBB8F7-4BC2-4AA8-8B45-744024757EC5}" srcOrd="2" destOrd="0" presId="urn:microsoft.com/office/officeart/2008/layout/NameandTitleOrganizationalChart"/>
    <dgm:cxn modelId="{012F13BD-88F2-4C99-8857-5FF0442FB4D1}" type="presParOf" srcId="{99F79124-393B-4773-BAA4-9C78B449521B}" destId="{6CC56B5D-A6F7-4890-9A03-B36148D6E7C2}" srcOrd="1" destOrd="0" presId="urn:microsoft.com/office/officeart/2008/layout/NameandTitleOrganizationalChart"/>
    <dgm:cxn modelId="{14F2007D-51F9-4C11-B884-083D2F2D8EAC}" type="presParOf" srcId="{99F79124-393B-4773-BAA4-9C78B449521B}" destId="{83528431-9E8A-44CB-ACB0-932375B9B2F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EBD80-F1F7-407F-8C4F-0FDE512508D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CD0FC6C6-96AC-448A-9C6A-2CE10E62F733}">
      <dgm:prSet phldrT="[Text]"/>
      <dgm:spPr/>
      <dgm:t>
        <a:bodyPr/>
        <a:lstStyle/>
        <a:p>
          <a:r>
            <a:rPr lang="de-AT" dirty="0"/>
            <a:t>Zugskommandant</a:t>
          </a:r>
        </a:p>
      </dgm:t>
    </dgm:pt>
    <dgm:pt modelId="{777F53E6-2D6B-4239-B872-5942580B4BB8}" type="parTrans" cxnId="{9E7D9784-570B-43AF-9B98-AE1CA579AA09}">
      <dgm:prSet/>
      <dgm:spPr/>
      <dgm:t>
        <a:bodyPr/>
        <a:lstStyle/>
        <a:p>
          <a:endParaRPr lang="de-AT"/>
        </a:p>
      </dgm:t>
    </dgm:pt>
    <dgm:pt modelId="{EC666612-393D-40D1-BEBB-E32792D284C9}" type="sibTrans" cxnId="{9E7D9784-570B-43AF-9B98-AE1CA579AA09}">
      <dgm:prSet/>
      <dgm:spPr/>
      <dgm:t>
        <a:bodyPr/>
        <a:lstStyle/>
        <a:p>
          <a:r>
            <a:rPr lang="de-AT" dirty="0"/>
            <a:t>OBR Karl-Heinz Greiner</a:t>
          </a:r>
        </a:p>
      </dgm:t>
    </dgm:pt>
    <dgm:pt modelId="{C81C706B-2D77-4A99-9105-681AFCD5CC5A}" type="asst">
      <dgm:prSet phldrT="[Text]"/>
      <dgm:spPr/>
      <dgm:t>
        <a:bodyPr/>
        <a:lstStyle/>
        <a:p>
          <a:r>
            <a:rPr lang="de-AT" dirty="0" err="1"/>
            <a:t>Zugtruppkommandant</a:t>
          </a:r>
          <a:endParaRPr lang="de-AT" dirty="0"/>
        </a:p>
      </dgm:t>
    </dgm:pt>
    <dgm:pt modelId="{9A39EE0D-66D0-4A8E-B976-387095FDAB56}" type="parTrans" cxnId="{8776F5D6-0982-408F-AAC3-C457883EBFB6}">
      <dgm:prSet/>
      <dgm:spPr/>
      <dgm:t>
        <a:bodyPr/>
        <a:lstStyle/>
        <a:p>
          <a:endParaRPr lang="de-AT"/>
        </a:p>
      </dgm:t>
    </dgm:pt>
    <dgm:pt modelId="{F03E514A-1329-4D46-B28D-84425DCC579A}" type="sibTrans" cxnId="{8776F5D6-0982-408F-AAC3-C457883EBFB6}">
      <dgm:prSet/>
      <dgm:spPr/>
      <dgm:t>
        <a:bodyPr/>
        <a:lstStyle/>
        <a:p>
          <a:r>
            <a:rPr lang="de-AT" dirty="0"/>
            <a:t>ABI Marc Maierhofer</a:t>
          </a:r>
        </a:p>
      </dgm:t>
    </dgm:pt>
    <dgm:pt modelId="{994F7F45-C1FF-47AD-8AB5-45FED48AC2E8}">
      <dgm:prSet phldrT="[Text]"/>
      <dgm:spPr/>
      <dgm:t>
        <a:bodyPr/>
        <a:lstStyle/>
        <a:p>
          <a:r>
            <a:rPr lang="de-AT" dirty="0"/>
            <a:t>Gruppe 1</a:t>
          </a:r>
          <a:br>
            <a:rPr lang="de-AT" dirty="0"/>
          </a:br>
          <a:r>
            <a:rPr lang="de-AT" dirty="0"/>
            <a:t>(Pick UP)</a:t>
          </a:r>
        </a:p>
      </dgm:t>
    </dgm:pt>
    <dgm:pt modelId="{87C7E008-9945-4A4C-9D3C-8E2EF7770ECE}" type="parTrans" cxnId="{6226332B-B200-4F39-A8BA-EA96E85A14C7}">
      <dgm:prSet/>
      <dgm:spPr/>
      <dgm:t>
        <a:bodyPr/>
        <a:lstStyle/>
        <a:p>
          <a:endParaRPr lang="de-AT"/>
        </a:p>
      </dgm:t>
    </dgm:pt>
    <dgm:pt modelId="{138A9087-0B00-4590-9B62-0647B1A720F1}" type="sibTrans" cxnId="{6226332B-B200-4F39-A8BA-EA96E85A14C7}">
      <dgm:prSet custT="1"/>
      <dgm:spPr/>
      <dgm:t>
        <a:bodyPr/>
        <a:lstStyle/>
        <a:p>
          <a:r>
            <a:rPr lang="de-AT" sz="1200" dirty="0"/>
            <a:t>FF Gumpoldskirchen</a:t>
          </a:r>
        </a:p>
      </dgm:t>
    </dgm:pt>
    <dgm:pt modelId="{84471D49-B6F6-4B17-AA48-910CAE69933E}">
      <dgm:prSet phldrT="[Text]"/>
      <dgm:spPr/>
      <dgm:t>
        <a:bodyPr/>
        <a:lstStyle/>
        <a:p>
          <a:r>
            <a:rPr lang="de-AT" dirty="0"/>
            <a:t>Gruppe 2 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FC5827CF-82A1-441F-9062-56515CAA0129}" type="parTrans" cxnId="{6D296E20-B05E-448F-B7C6-2CB1F9C48873}">
      <dgm:prSet/>
      <dgm:spPr/>
      <dgm:t>
        <a:bodyPr/>
        <a:lstStyle/>
        <a:p>
          <a:endParaRPr lang="de-AT"/>
        </a:p>
      </dgm:t>
    </dgm:pt>
    <dgm:pt modelId="{07F1316C-1CBD-4712-BE26-6CA0111145C6}" type="sibTrans" cxnId="{6D296E20-B05E-448F-B7C6-2CB1F9C48873}">
      <dgm:prSet custT="1"/>
      <dgm:spPr/>
      <dgm:t>
        <a:bodyPr/>
        <a:lstStyle/>
        <a:p>
          <a:r>
            <a:rPr lang="de-AT" sz="1600" dirty="0"/>
            <a:t>FF Enzersfeld</a:t>
          </a:r>
        </a:p>
      </dgm:t>
    </dgm:pt>
    <dgm:pt modelId="{35AF30B8-E096-4158-BE6C-83236DC4E576}">
      <dgm:prSet phldrT="[Text]"/>
      <dgm:spPr/>
      <dgm:t>
        <a:bodyPr/>
        <a:lstStyle/>
        <a:p>
          <a:r>
            <a:rPr lang="de-AT" dirty="0"/>
            <a:t>Gruppe 3</a:t>
          </a:r>
          <a:br>
            <a:rPr lang="de-AT" dirty="0"/>
          </a:br>
          <a:r>
            <a:rPr lang="de-AT" dirty="0"/>
            <a:t>(Pick Up)</a:t>
          </a:r>
        </a:p>
      </dgm:t>
    </dgm:pt>
    <dgm:pt modelId="{DE49A29B-8FAE-4DE4-BC5B-4B9F7F5F71D4}" type="parTrans" cxnId="{234FDF02-080D-41BE-B71B-B826FC00DD7E}">
      <dgm:prSet/>
      <dgm:spPr/>
      <dgm:t>
        <a:bodyPr/>
        <a:lstStyle/>
        <a:p>
          <a:endParaRPr lang="de-AT"/>
        </a:p>
      </dgm:t>
    </dgm:pt>
    <dgm:pt modelId="{25621E06-78D3-42B1-90C6-D7847D187684}" type="sibTrans" cxnId="{234FDF02-080D-41BE-B71B-B826FC00DD7E}">
      <dgm:prSet custT="1"/>
      <dgm:spPr/>
      <dgm:t>
        <a:bodyPr/>
        <a:lstStyle/>
        <a:p>
          <a:r>
            <a:rPr lang="de-AT" sz="1600" dirty="0"/>
            <a:t>FF Weikersdorf</a:t>
          </a:r>
        </a:p>
      </dgm:t>
    </dgm:pt>
    <dgm:pt modelId="{B5A4BAEC-6CD5-45B6-A198-DB1D04523F9B}">
      <dgm:prSet/>
      <dgm:spPr/>
      <dgm:t>
        <a:bodyPr/>
        <a:lstStyle/>
        <a:p>
          <a:r>
            <a:rPr lang="de-AT" dirty="0"/>
            <a:t>Gruppe 4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D9A0F7A6-E201-45D3-B1DE-8400A7EC9CA5}" type="parTrans" cxnId="{7D4C1F7E-611A-49A4-9158-0029DF227637}">
      <dgm:prSet/>
      <dgm:spPr/>
      <dgm:t>
        <a:bodyPr/>
        <a:lstStyle/>
        <a:p>
          <a:endParaRPr lang="de-AT"/>
        </a:p>
      </dgm:t>
    </dgm:pt>
    <dgm:pt modelId="{6138AB7F-0318-4EC5-A5C8-190368483F29}" type="sibTrans" cxnId="{7D4C1F7E-611A-49A4-9158-0029DF227637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Saubersdorf</a:t>
          </a:r>
          <a:endParaRPr lang="de-AT" sz="1600" dirty="0"/>
        </a:p>
      </dgm:t>
    </dgm:pt>
    <dgm:pt modelId="{7BD05AF7-E9C5-4852-B4F5-01BE3627E92A}">
      <dgm:prSet/>
      <dgm:spPr/>
      <dgm:t>
        <a:bodyPr/>
        <a:lstStyle/>
        <a:p>
          <a:r>
            <a:rPr lang="de-AT" dirty="0"/>
            <a:t>Gruppe 5</a:t>
          </a:r>
        </a:p>
        <a:p>
          <a:r>
            <a:rPr lang="de-AT" dirty="0"/>
            <a:t>(Quad)</a:t>
          </a:r>
        </a:p>
      </dgm:t>
    </dgm:pt>
    <dgm:pt modelId="{F17EB62D-30EA-4FCF-B83B-8129F2584CF5}" type="parTrans" cxnId="{2978D3D5-227E-404B-A1BD-95CF0E337C38}">
      <dgm:prSet/>
      <dgm:spPr/>
      <dgm:t>
        <a:bodyPr/>
        <a:lstStyle/>
        <a:p>
          <a:endParaRPr lang="de-AT"/>
        </a:p>
      </dgm:t>
    </dgm:pt>
    <dgm:pt modelId="{B48A3B18-768E-4C78-AFDA-8FCAD3C1D9F5}" type="sibTrans" cxnId="{2978D3D5-227E-404B-A1BD-95CF0E337C38}">
      <dgm:prSet custT="1"/>
      <dgm:spPr/>
      <dgm:t>
        <a:bodyPr/>
        <a:lstStyle/>
        <a:p>
          <a:r>
            <a:rPr lang="de-AT" sz="1400" dirty="0"/>
            <a:t>FF </a:t>
          </a:r>
          <a:r>
            <a:rPr lang="de-AT" sz="1400" dirty="0" err="1"/>
            <a:t>Urschendorf</a:t>
          </a:r>
          <a:endParaRPr lang="de-AT" sz="1400" dirty="0"/>
        </a:p>
      </dgm:t>
    </dgm:pt>
    <dgm:pt modelId="{517A2098-A5C4-42F1-AF7A-890C80821E67}" type="pres">
      <dgm:prSet presAssocID="{7F8EBD80-F1F7-407F-8C4F-0FDE512508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90869-112F-4772-B20B-519431D5D49D}" type="pres">
      <dgm:prSet presAssocID="{CD0FC6C6-96AC-448A-9C6A-2CE10E62F733}" presName="hierRoot1" presStyleCnt="0">
        <dgm:presLayoutVars>
          <dgm:hierBranch val="init"/>
        </dgm:presLayoutVars>
      </dgm:prSet>
      <dgm:spPr/>
    </dgm:pt>
    <dgm:pt modelId="{81D75E86-F23B-429D-9E67-9E9C19CA88BC}" type="pres">
      <dgm:prSet presAssocID="{CD0FC6C6-96AC-448A-9C6A-2CE10E62F733}" presName="rootComposite1" presStyleCnt="0"/>
      <dgm:spPr/>
    </dgm:pt>
    <dgm:pt modelId="{AE219E67-581E-4BAF-B09A-C72A92118621}" type="pres">
      <dgm:prSet presAssocID="{CD0FC6C6-96AC-448A-9C6A-2CE10E62F733}" presName="rootText1" presStyleLbl="node0" presStyleIdx="0" presStyleCnt="1">
        <dgm:presLayoutVars>
          <dgm:chMax/>
          <dgm:chPref val="3"/>
        </dgm:presLayoutVars>
      </dgm:prSet>
      <dgm:spPr/>
    </dgm:pt>
    <dgm:pt modelId="{37CAAB48-2B04-4390-9ED5-0EC8DCC566D9}" type="pres">
      <dgm:prSet presAssocID="{CD0FC6C6-96AC-448A-9C6A-2CE10E62F733}" presName="titleText1" presStyleLbl="fgAcc0" presStyleIdx="0" presStyleCnt="1">
        <dgm:presLayoutVars>
          <dgm:chMax val="0"/>
          <dgm:chPref val="0"/>
        </dgm:presLayoutVars>
      </dgm:prSet>
      <dgm:spPr/>
    </dgm:pt>
    <dgm:pt modelId="{9094D79C-1573-4658-8B0A-240183C6C048}" type="pres">
      <dgm:prSet presAssocID="{CD0FC6C6-96AC-448A-9C6A-2CE10E62F733}" presName="rootConnector1" presStyleLbl="node1" presStyleIdx="0" presStyleCnt="5"/>
      <dgm:spPr/>
    </dgm:pt>
    <dgm:pt modelId="{B50AF483-0FC4-45B3-966D-D098B0F59EC9}" type="pres">
      <dgm:prSet presAssocID="{CD0FC6C6-96AC-448A-9C6A-2CE10E62F733}" presName="hierChild2" presStyleCnt="0"/>
      <dgm:spPr/>
    </dgm:pt>
    <dgm:pt modelId="{C2FF5437-62AC-4DB1-89D3-A39FA1CFD0B0}" type="pres">
      <dgm:prSet presAssocID="{87C7E008-9945-4A4C-9D3C-8E2EF7770ECE}" presName="Name37" presStyleLbl="parChTrans1D2" presStyleIdx="0" presStyleCnt="6"/>
      <dgm:spPr/>
    </dgm:pt>
    <dgm:pt modelId="{7000D614-00F0-483C-AC7E-7895ED38B890}" type="pres">
      <dgm:prSet presAssocID="{994F7F45-C1FF-47AD-8AB5-45FED48AC2E8}" presName="hierRoot2" presStyleCnt="0">
        <dgm:presLayoutVars>
          <dgm:hierBranch val="init"/>
        </dgm:presLayoutVars>
      </dgm:prSet>
      <dgm:spPr/>
    </dgm:pt>
    <dgm:pt modelId="{3F2A8FED-29A7-4C07-9A3C-1DDE806E1579}" type="pres">
      <dgm:prSet presAssocID="{994F7F45-C1FF-47AD-8AB5-45FED48AC2E8}" presName="rootComposite" presStyleCnt="0"/>
      <dgm:spPr/>
    </dgm:pt>
    <dgm:pt modelId="{69DE1BE2-D1CD-4A09-A479-4A683496F2D8}" type="pres">
      <dgm:prSet presAssocID="{994F7F45-C1FF-47AD-8AB5-45FED48AC2E8}" presName="rootText" presStyleLbl="node1" presStyleIdx="0" presStyleCnt="5">
        <dgm:presLayoutVars>
          <dgm:chMax/>
          <dgm:chPref val="3"/>
        </dgm:presLayoutVars>
      </dgm:prSet>
      <dgm:spPr/>
    </dgm:pt>
    <dgm:pt modelId="{2C4A4F6F-411F-4F78-9970-1F048E13CCDD}" type="pres">
      <dgm:prSet presAssocID="{994F7F45-C1FF-47AD-8AB5-45FED48AC2E8}" presName="titleText2" presStyleLbl="fgAcc1" presStyleIdx="0" presStyleCnt="5">
        <dgm:presLayoutVars>
          <dgm:chMax val="0"/>
          <dgm:chPref val="0"/>
        </dgm:presLayoutVars>
      </dgm:prSet>
      <dgm:spPr/>
    </dgm:pt>
    <dgm:pt modelId="{C17A670F-45B5-4C89-A96E-3E20CCA5718D}" type="pres">
      <dgm:prSet presAssocID="{994F7F45-C1FF-47AD-8AB5-45FED48AC2E8}" presName="rootConnector" presStyleLbl="node2" presStyleIdx="0" presStyleCnt="0"/>
      <dgm:spPr/>
    </dgm:pt>
    <dgm:pt modelId="{D2400D2C-EEEC-4FE5-B24A-DD56FC144F0B}" type="pres">
      <dgm:prSet presAssocID="{994F7F45-C1FF-47AD-8AB5-45FED48AC2E8}" presName="hierChild4" presStyleCnt="0"/>
      <dgm:spPr/>
    </dgm:pt>
    <dgm:pt modelId="{24ED3446-4544-4C6C-9C6B-D42B9EE69B86}" type="pres">
      <dgm:prSet presAssocID="{994F7F45-C1FF-47AD-8AB5-45FED48AC2E8}" presName="hierChild5" presStyleCnt="0"/>
      <dgm:spPr/>
    </dgm:pt>
    <dgm:pt modelId="{E778A291-D5B4-4CCB-9374-B93F99281A1F}" type="pres">
      <dgm:prSet presAssocID="{FC5827CF-82A1-441F-9062-56515CAA0129}" presName="Name37" presStyleLbl="parChTrans1D2" presStyleIdx="1" presStyleCnt="6"/>
      <dgm:spPr/>
    </dgm:pt>
    <dgm:pt modelId="{EC21A7B9-8B6D-470E-B656-825DBA6555C8}" type="pres">
      <dgm:prSet presAssocID="{84471D49-B6F6-4B17-AA48-910CAE69933E}" presName="hierRoot2" presStyleCnt="0">
        <dgm:presLayoutVars>
          <dgm:hierBranch val="init"/>
        </dgm:presLayoutVars>
      </dgm:prSet>
      <dgm:spPr/>
    </dgm:pt>
    <dgm:pt modelId="{7EDBBFCF-9F09-4E80-BF2A-EA01AB9AAF1B}" type="pres">
      <dgm:prSet presAssocID="{84471D49-B6F6-4B17-AA48-910CAE69933E}" presName="rootComposite" presStyleCnt="0"/>
      <dgm:spPr/>
    </dgm:pt>
    <dgm:pt modelId="{207A2A64-807D-4597-A009-7D0C67CB0DC4}" type="pres">
      <dgm:prSet presAssocID="{84471D49-B6F6-4B17-AA48-910CAE69933E}" presName="rootText" presStyleLbl="node1" presStyleIdx="1" presStyleCnt="5">
        <dgm:presLayoutVars>
          <dgm:chMax/>
          <dgm:chPref val="3"/>
        </dgm:presLayoutVars>
      </dgm:prSet>
      <dgm:spPr/>
    </dgm:pt>
    <dgm:pt modelId="{F1148DEF-D8EF-4FDF-A07E-44FC15DAD45D}" type="pres">
      <dgm:prSet presAssocID="{84471D49-B6F6-4B17-AA48-910CAE69933E}" presName="titleText2" presStyleLbl="fgAcc1" presStyleIdx="1" presStyleCnt="5">
        <dgm:presLayoutVars>
          <dgm:chMax val="0"/>
          <dgm:chPref val="0"/>
        </dgm:presLayoutVars>
      </dgm:prSet>
      <dgm:spPr/>
    </dgm:pt>
    <dgm:pt modelId="{86759E1A-DA85-4715-81AC-22125A12D899}" type="pres">
      <dgm:prSet presAssocID="{84471D49-B6F6-4B17-AA48-910CAE69933E}" presName="rootConnector" presStyleLbl="node2" presStyleIdx="0" presStyleCnt="0"/>
      <dgm:spPr/>
    </dgm:pt>
    <dgm:pt modelId="{4BF9CB44-E2D0-406F-9FDE-B930ADED71A2}" type="pres">
      <dgm:prSet presAssocID="{84471D49-B6F6-4B17-AA48-910CAE69933E}" presName="hierChild4" presStyleCnt="0"/>
      <dgm:spPr/>
    </dgm:pt>
    <dgm:pt modelId="{99238283-B332-4306-B8AF-62FBDF5AEA26}" type="pres">
      <dgm:prSet presAssocID="{84471D49-B6F6-4B17-AA48-910CAE69933E}" presName="hierChild5" presStyleCnt="0"/>
      <dgm:spPr/>
    </dgm:pt>
    <dgm:pt modelId="{896B2717-DEAC-48D4-9953-E468560504E6}" type="pres">
      <dgm:prSet presAssocID="{DE49A29B-8FAE-4DE4-BC5B-4B9F7F5F71D4}" presName="Name37" presStyleLbl="parChTrans1D2" presStyleIdx="2" presStyleCnt="6"/>
      <dgm:spPr/>
    </dgm:pt>
    <dgm:pt modelId="{9C44E7CB-D052-47ED-A8CE-41F370236C93}" type="pres">
      <dgm:prSet presAssocID="{35AF30B8-E096-4158-BE6C-83236DC4E576}" presName="hierRoot2" presStyleCnt="0">
        <dgm:presLayoutVars>
          <dgm:hierBranch val="init"/>
        </dgm:presLayoutVars>
      </dgm:prSet>
      <dgm:spPr/>
    </dgm:pt>
    <dgm:pt modelId="{B848BB6F-C154-4F1B-B63A-548FB18F0AC9}" type="pres">
      <dgm:prSet presAssocID="{35AF30B8-E096-4158-BE6C-83236DC4E576}" presName="rootComposite" presStyleCnt="0"/>
      <dgm:spPr/>
    </dgm:pt>
    <dgm:pt modelId="{D34EA02C-0B8E-445B-A670-DE1F0A763444}" type="pres">
      <dgm:prSet presAssocID="{35AF30B8-E096-4158-BE6C-83236DC4E576}" presName="rootText" presStyleLbl="node1" presStyleIdx="2" presStyleCnt="5">
        <dgm:presLayoutVars>
          <dgm:chMax/>
          <dgm:chPref val="3"/>
        </dgm:presLayoutVars>
      </dgm:prSet>
      <dgm:spPr/>
    </dgm:pt>
    <dgm:pt modelId="{EFF54F6A-4C18-42C2-85C2-5F1F8224609D}" type="pres">
      <dgm:prSet presAssocID="{35AF30B8-E096-4158-BE6C-83236DC4E576}" presName="titleText2" presStyleLbl="fgAcc1" presStyleIdx="2" presStyleCnt="5">
        <dgm:presLayoutVars>
          <dgm:chMax val="0"/>
          <dgm:chPref val="0"/>
        </dgm:presLayoutVars>
      </dgm:prSet>
      <dgm:spPr/>
    </dgm:pt>
    <dgm:pt modelId="{E211C931-C3C2-4D75-A7EC-0267439F45D6}" type="pres">
      <dgm:prSet presAssocID="{35AF30B8-E096-4158-BE6C-83236DC4E576}" presName="rootConnector" presStyleLbl="node2" presStyleIdx="0" presStyleCnt="0"/>
      <dgm:spPr/>
    </dgm:pt>
    <dgm:pt modelId="{F09F283D-0624-4667-B595-ABDD4EAE68D3}" type="pres">
      <dgm:prSet presAssocID="{35AF30B8-E096-4158-BE6C-83236DC4E576}" presName="hierChild4" presStyleCnt="0"/>
      <dgm:spPr/>
    </dgm:pt>
    <dgm:pt modelId="{192ADC69-DF5F-4E23-8CBC-6221EFCF82AC}" type="pres">
      <dgm:prSet presAssocID="{35AF30B8-E096-4158-BE6C-83236DC4E576}" presName="hierChild5" presStyleCnt="0"/>
      <dgm:spPr/>
    </dgm:pt>
    <dgm:pt modelId="{C8B5E2AB-36FB-472F-9400-4DE9CB2D32EF}" type="pres">
      <dgm:prSet presAssocID="{D9A0F7A6-E201-45D3-B1DE-8400A7EC9CA5}" presName="Name37" presStyleLbl="parChTrans1D2" presStyleIdx="3" presStyleCnt="6"/>
      <dgm:spPr/>
    </dgm:pt>
    <dgm:pt modelId="{1B21D1D1-BD2A-430E-824F-4FCF5498BB8E}" type="pres">
      <dgm:prSet presAssocID="{B5A4BAEC-6CD5-45B6-A198-DB1D04523F9B}" presName="hierRoot2" presStyleCnt="0">
        <dgm:presLayoutVars>
          <dgm:hierBranch val="init"/>
        </dgm:presLayoutVars>
      </dgm:prSet>
      <dgm:spPr/>
    </dgm:pt>
    <dgm:pt modelId="{A019338B-4C3A-4963-84AA-2F9B8A6EDA65}" type="pres">
      <dgm:prSet presAssocID="{B5A4BAEC-6CD5-45B6-A198-DB1D04523F9B}" presName="rootComposite" presStyleCnt="0"/>
      <dgm:spPr/>
    </dgm:pt>
    <dgm:pt modelId="{4DD73836-0BD5-4E2E-97BC-0D906310C366}" type="pres">
      <dgm:prSet presAssocID="{B5A4BAEC-6CD5-45B6-A198-DB1D04523F9B}" presName="rootText" presStyleLbl="node1" presStyleIdx="3" presStyleCnt="5">
        <dgm:presLayoutVars>
          <dgm:chMax/>
          <dgm:chPref val="3"/>
        </dgm:presLayoutVars>
      </dgm:prSet>
      <dgm:spPr/>
    </dgm:pt>
    <dgm:pt modelId="{66D204EF-CD90-45D6-A2AA-97B1D19B7357}" type="pres">
      <dgm:prSet presAssocID="{B5A4BAEC-6CD5-45B6-A198-DB1D04523F9B}" presName="titleText2" presStyleLbl="fgAcc1" presStyleIdx="3" presStyleCnt="5">
        <dgm:presLayoutVars>
          <dgm:chMax val="0"/>
          <dgm:chPref val="0"/>
        </dgm:presLayoutVars>
      </dgm:prSet>
      <dgm:spPr/>
    </dgm:pt>
    <dgm:pt modelId="{24696958-D76E-4B3D-9A21-83086D718DFA}" type="pres">
      <dgm:prSet presAssocID="{B5A4BAEC-6CD5-45B6-A198-DB1D04523F9B}" presName="rootConnector" presStyleLbl="node2" presStyleIdx="0" presStyleCnt="0"/>
      <dgm:spPr/>
    </dgm:pt>
    <dgm:pt modelId="{DDF1AD6B-032B-49AB-9E41-16710EE99712}" type="pres">
      <dgm:prSet presAssocID="{B5A4BAEC-6CD5-45B6-A198-DB1D04523F9B}" presName="hierChild4" presStyleCnt="0"/>
      <dgm:spPr/>
    </dgm:pt>
    <dgm:pt modelId="{465D4B08-F27E-4274-BD3B-FBFDC87346AA}" type="pres">
      <dgm:prSet presAssocID="{B5A4BAEC-6CD5-45B6-A198-DB1D04523F9B}" presName="hierChild5" presStyleCnt="0"/>
      <dgm:spPr/>
    </dgm:pt>
    <dgm:pt modelId="{A0E468E2-E230-4D0E-8707-69CDEF2BED24}" type="pres">
      <dgm:prSet presAssocID="{F17EB62D-30EA-4FCF-B83B-8129F2584CF5}" presName="Name37" presStyleLbl="parChTrans1D2" presStyleIdx="4" presStyleCnt="6"/>
      <dgm:spPr/>
    </dgm:pt>
    <dgm:pt modelId="{F227B8A8-F5E5-47F9-A187-F317433B732C}" type="pres">
      <dgm:prSet presAssocID="{7BD05AF7-E9C5-4852-B4F5-01BE3627E92A}" presName="hierRoot2" presStyleCnt="0">
        <dgm:presLayoutVars>
          <dgm:hierBranch val="init"/>
        </dgm:presLayoutVars>
      </dgm:prSet>
      <dgm:spPr/>
    </dgm:pt>
    <dgm:pt modelId="{DC5950B1-0471-4C71-9C43-F988683ED720}" type="pres">
      <dgm:prSet presAssocID="{7BD05AF7-E9C5-4852-B4F5-01BE3627E92A}" presName="rootComposite" presStyleCnt="0"/>
      <dgm:spPr/>
    </dgm:pt>
    <dgm:pt modelId="{B6F5A075-EB49-401B-B3A8-00C33F1E0B7F}" type="pres">
      <dgm:prSet presAssocID="{7BD05AF7-E9C5-4852-B4F5-01BE3627E92A}" presName="rootText" presStyleLbl="node1" presStyleIdx="4" presStyleCnt="5">
        <dgm:presLayoutVars>
          <dgm:chMax/>
          <dgm:chPref val="3"/>
        </dgm:presLayoutVars>
      </dgm:prSet>
      <dgm:spPr/>
    </dgm:pt>
    <dgm:pt modelId="{7037ED50-112F-4264-8ED5-AE200B2C46DD}" type="pres">
      <dgm:prSet presAssocID="{7BD05AF7-E9C5-4852-B4F5-01BE3627E92A}" presName="titleText2" presStyleLbl="fgAcc1" presStyleIdx="4" presStyleCnt="5">
        <dgm:presLayoutVars>
          <dgm:chMax val="0"/>
          <dgm:chPref val="0"/>
        </dgm:presLayoutVars>
      </dgm:prSet>
      <dgm:spPr/>
    </dgm:pt>
    <dgm:pt modelId="{57328844-B39F-46FA-8F54-386A70F9891D}" type="pres">
      <dgm:prSet presAssocID="{7BD05AF7-E9C5-4852-B4F5-01BE3627E92A}" presName="rootConnector" presStyleLbl="node2" presStyleIdx="0" presStyleCnt="0"/>
      <dgm:spPr/>
    </dgm:pt>
    <dgm:pt modelId="{F92286DA-6008-4229-A4DE-F5FF682F7E1F}" type="pres">
      <dgm:prSet presAssocID="{7BD05AF7-E9C5-4852-B4F5-01BE3627E92A}" presName="hierChild4" presStyleCnt="0"/>
      <dgm:spPr/>
    </dgm:pt>
    <dgm:pt modelId="{376B50FC-FD3D-489E-B006-992E57BBCC56}" type="pres">
      <dgm:prSet presAssocID="{7BD05AF7-E9C5-4852-B4F5-01BE3627E92A}" presName="hierChild5" presStyleCnt="0"/>
      <dgm:spPr/>
    </dgm:pt>
    <dgm:pt modelId="{ED2996E4-E148-41EE-84D2-E725A17E50C2}" type="pres">
      <dgm:prSet presAssocID="{CD0FC6C6-96AC-448A-9C6A-2CE10E62F733}" presName="hierChild3" presStyleCnt="0"/>
      <dgm:spPr/>
    </dgm:pt>
    <dgm:pt modelId="{31A6F3F2-B1CE-4585-8245-548190FDD014}" type="pres">
      <dgm:prSet presAssocID="{9A39EE0D-66D0-4A8E-B976-387095FDAB56}" presName="Name96" presStyleLbl="parChTrans1D2" presStyleIdx="5" presStyleCnt="6"/>
      <dgm:spPr/>
    </dgm:pt>
    <dgm:pt modelId="{B01E79EA-17F8-4E7C-99CF-E2D360A225E7}" type="pres">
      <dgm:prSet presAssocID="{C81C706B-2D77-4A99-9105-681AFCD5CC5A}" presName="hierRoot3" presStyleCnt="0">
        <dgm:presLayoutVars>
          <dgm:hierBranch val="init"/>
        </dgm:presLayoutVars>
      </dgm:prSet>
      <dgm:spPr/>
    </dgm:pt>
    <dgm:pt modelId="{1305C4A0-CB72-4B53-90AD-6B872B9A7F01}" type="pres">
      <dgm:prSet presAssocID="{C81C706B-2D77-4A99-9105-681AFCD5CC5A}" presName="rootComposite3" presStyleCnt="0"/>
      <dgm:spPr/>
    </dgm:pt>
    <dgm:pt modelId="{38CA6EF4-D306-4F43-8D1B-89D8491C7652}" type="pres">
      <dgm:prSet presAssocID="{C81C706B-2D77-4A99-9105-681AFCD5CC5A}" presName="rootText3" presStyleLbl="asst1" presStyleIdx="0" presStyleCnt="1">
        <dgm:presLayoutVars>
          <dgm:chPref val="3"/>
        </dgm:presLayoutVars>
      </dgm:prSet>
      <dgm:spPr/>
    </dgm:pt>
    <dgm:pt modelId="{084BA9FF-B5EC-4215-AB8E-EC570DD50D25}" type="pres">
      <dgm:prSet presAssocID="{C81C706B-2D77-4A99-9105-681AFCD5CC5A}" presName="titleText3" presStyleLbl="fgAcc2" presStyleIdx="0" presStyleCnt="1">
        <dgm:presLayoutVars>
          <dgm:chMax val="0"/>
          <dgm:chPref val="0"/>
        </dgm:presLayoutVars>
      </dgm:prSet>
      <dgm:spPr/>
    </dgm:pt>
    <dgm:pt modelId="{97E6EBA9-DF3E-423F-9157-6281D50FE1E3}" type="pres">
      <dgm:prSet presAssocID="{C81C706B-2D77-4A99-9105-681AFCD5CC5A}" presName="rootConnector3" presStyleLbl="asst1" presStyleIdx="0" presStyleCnt="1"/>
      <dgm:spPr/>
    </dgm:pt>
    <dgm:pt modelId="{4D5DFE78-1C05-4339-AE6C-B05D23C26D50}" type="pres">
      <dgm:prSet presAssocID="{C81C706B-2D77-4A99-9105-681AFCD5CC5A}" presName="hierChild6" presStyleCnt="0"/>
      <dgm:spPr/>
    </dgm:pt>
    <dgm:pt modelId="{22C2998E-6416-4862-8805-36013E924876}" type="pres">
      <dgm:prSet presAssocID="{C81C706B-2D77-4A99-9105-681AFCD5CC5A}" presName="hierChild7" presStyleCnt="0"/>
      <dgm:spPr/>
    </dgm:pt>
  </dgm:ptLst>
  <dgm:cxnLst>
    <dgm:cxn modelId="{234FDF02-080D-41BE-B71B-B826FC00DD7E}" srcId="{CD0FC6C6-96AC-448A-9C6A-2CE10E62F733}" destId="{35AF30B8-E096-4158-BE6C-83236DC4E576}" srcOrd="3" destOrd="0" parTransId="{DE49A29B-8FAE-4DE4-BC5B-4B9F7F5F71D4}" sibTransId="{25621E06-78D3-42B1-90C6-D7847D187684}"/>
    <dgm:cxn modelId="{764ACA03-E705-4BA3-A315-6CD23C67FA71}" type="presOf" srcId="{C81C706B-2D77-4A99-9105-681AFCD5CC5A}" destId="{97E6EBA9-DF3E-423F-9157-6281D50FE1E3}" srcOrd="1" destOrd="0" presId="urn:microsoft.com/office/officeart/2008/layout/NameandTitleOrganizationalChart"/>
    <dgm:cxn modelId="{84911107-A54E-4228-AF84-01FA8909BCF6}" type="presOf" srcId="{138A9087-0B00-4590-9B62-0647B1A720F1}" destId="{2C4A4F6F-411F-4F78-9970-1F048E13CCDD}" srcOrd="0" destOrd="0" presId="urn:microsoft.com/office/officeart/2008/layout/NameandTitleOrganizationalChart"/>
    <dgm:cxn modelId="{73EAEE0B-151F-420F-BA78-BC382147732A}" type="presOf" srcId="{DE49A29B-8FAE-4DE4-BC5B-4B9F7F5F71D4}" destId="{896B2717-DEAC-48D4-9953-E468560504E6}" srcOrd="0" destOrd="0" presId="urn:microsoft.com/office/officeart/2008/layout/NameandTitleOrganizationalChart"/>
    <dgm:cxn modelId="{BBD7680F-94EA-4535-AB39-C7780D59EA85}" type="presOf" srcId="{994F7F45-C1FF-47AD-8AB5-45FED48AC2E8}" destId="{69DE1BE2-D1CD-4A09-A479-4A683496F2D8}" srcOrd="0" destOrd="0" presId="urn:microsoft.com/office/officeart/2008/layout/NameandTitleOrganizationalChart"/>
    <dgm:cxn modelId="{6D296E20-B05E-448F-B7C6-2CB1F9C48873}" srcId="{CD0FC6C6-96AC-448A-9C6A-2CE10E62F733}" destId="{84471D49-B6F6-4B17-AA48-910CAE69933E}" srcOrd="2" destOrd="0" parTransId="{FC5827CF-82A1-441F-9062-56515CAA0129}" sibTransId="{07F1316C-1CBD-4712-BE26-6CA0111145C6}"/>
    <dgm:cxn modelId="{043D1422-D324-4896-94E4-803617ADDF64}" type="presOf" srcId="{FC5827CF-82A1-441F-9062-56515CAA0129}" destId="{E778A291-D5B4-4CCB-9374-B93F99281A1F}" srcOrd="0" destOrd="0" presId="urn:microsoft.com/office/officeart/2008/layout/NameandTitleOrganizationalChart"/>
    <dgm:cxn modelId="{6226332B-B200-4F39-A8BA-EA96E85A14C7}" srcId="{CD0FC6C6-96AC-448A-9C6A-2CE10E62F733}" destId="{994F7F45-C1FF-47AD-8AB5-45FED48AC2E8}" srcOrd="1" destOrd="0" parTransId="{87C7E008-9945-4A4C-9D3C-8E2EF7770ECE}" sibTransId="{138A9087-0B00-4590-9B62-0647B1A720F1}"/>
    <dgm:cxn modelId="{06D2193E-E5F4-4B75-B7F9-FB9A46B8ACE0}" type="presOf" srcId="{CD0FC6C6-96AC-448A-9C6A-2CE10E62F733}" destId="{AE219E67-581E-4BAF-B09A-C72A92118621}" srcOrd="0" destOrd="0" presId="urn:microsoft.com/office/officeart/2008/layout/NameandTitleOrganizationalChart"/>
    <dgm:cxn modelId="{722F5E5C-C89A-4F0F-A7FE-E98E12A76000}" type="presOf" srcId="{87C7E008-9945-4A4C-9D3C-8E2EF7770ECE}" destId="{C2FF5437-62AC-4DB1-89D3-A39FA1CFD0B0}" srcOrd="0" destOrd="0" presId="urn:microsoft.com/office/officeart/2008/layout/NameandTitleOrganizationalChart"/>
    <dgm:cxn modelId="{9A026B5D-57F5-4E20-9932-B62B085A4EE0}" type="presOf" srcId="{35AF30B8-E096-4158-BE6C-83236DC4E576}" destId="{E211C931-C3C2-4D75-A7EC-0267439F45D6}" srcOrd="1" destOrd="0" presId="urn:microsoft.com/office/officeart/2008/layout/NameandTitleOrganizationalChart"/>
    <dgm:cxn modelId="{9BF57F4B-5BA9-41A0-9EC5-D410BE3D4B9E}" type="presOf" srcId="{C81C706B-2D77-4A99-9105-681AFCD5CC5A}" destId="{38CA6EF4-D306-4F43-8D1B-89D8491C7652}" srcOrd="0" destOrd="0" presId="urn:microsoft.com/office/officeart/2008/layout/NameandTitleOrganizationalChart"/>
    <dgm:cxn modelId="{2B3FDD4D-A61F-4B7B-84AF-7EBC9797AD6F}" type="presOf" srcId="{F03E514A-1329-4D46-B28D-84425DCC579A}" destId="{084BA9FF-B5EC-4215-AB8E-EC570DD50D25}" srcOrd="0" destOrd="0" presId="urn:microsoft.com/office/officeart/2008/layout/NameandTitleOrganizationalChart"/>
    <dgm:cxn modelId="{B76BAB4E-FF7E-42FD-AA50-C4EB098AA7BB}" type="presOf" srcId="{07F1316C-1CBD-4712-BE26-6CA0111145C6}" destId="{F1148DEF-D8EF-4FDF-A07E-44FC15DAD45D}" srcOrd="0" destOrd="0" presId="urn:microsoft.com/office/officeart/2008/layout/NameandTitleOrganizationalChart"/>
    <dgm:cxn modelId="{A59AED4F-54B1-4821-A000-CABC952B2BFB}" type="presOf" srcId="{F17EB62D-30EA-4FCF-B83B-8129F2584CF5}" destId="{A0E468E2-E230-4D0E-8707-69CDEF2BED24}" srcOrd="0" destOrd="0" presId="urn:microsoft.com/office/officeart/2008/layout/NameandTitleOrganizationalChart"/>
    <dgm:cxn modelId="{09F75B72-A177-4DE8-9401-227139F5D2FB}" type="presOf" srcId="{6138AB7F-0318-4EC5-A5C8-190368483F29}" destId="{66D204EF-CD90-45D6-A2AA-97B1D19B7357}" srcOrd="0" destOrd="0" presId="urn:microsoft.com/office/officeart/2008/layout/NameandTitleOrganizationalChart"/>
    <dgm:cxn modelId="{7D75E574-E960-4137-8F3A-ACE006DC82D5}" type="presOf" srcId="{B5A4BAEC-6CD5-45B6-A198-DB1D04523F9B}" destId="{24696958-D76E-4B3D-9A21-83086D718DFA}" srcOrd="1" destOrd="0" presId="urn:microsoft.com/office/officeart/2008/layout/NameandTitleOrganizationalChart"/>
    <dgm:cxn modelId="{D5006A7C-D51A-44F1-B8E6-5E0821115100}" type="presOf" srcId="{84471D49-B6F6-4B17-AA48-910CAE69933E}" destId="{86759E1A-DA85-4715-81AC-22125A12D899}" srcOrd="1" destOrd="0" presId="urn:microsoft.com/office/officeart/2008/layout/NameandTitleOrganizationalChart"/>
    <dgm:cxn modelId="{7D4C1F7E-611A-49A4-9158-0029DF227637}" srcId="{CD0FC6C6-96AC-448A-9C6A-2CE10E62F733}" destId="{B5A4BAEC-6CD5-45B6-A198-DB1D04523F9B}" srcOrd="4" destOrd="0" parTransId="{D9A0F7A6-E201-45D3-B1DE-8400A7EC9CA5}" sibTransId="{6138AB7F-0318-4EC5-A5C8-190368483F29}"/>
    <dgm:cxn modelId="{80897C80-7F65-4DDC-A5CA-D261FFA86801}" type="presOf" srcId="{35AF30B8-E096-4158-BE6C-83236DC4E576}" destId="{D34EA02C-0B8E-445B-A670-DE1F0A763444}" srcOrd="0" destOrd="0" presId="urn:microsoft.com/office/officeart/2008/layout/NameandTitleOrganizationalChart"/>
    <dgm:cxn modelId="{9E7D9784-570B-43AF-9B98-AE1CA579AA09}" srcId="{7F8EBD80-F1F7-407F-8C4F-0FDE512508DA}" destId="{CD0FC6C6-96AC-448A-9C6A-2CE10E62F733}" srcOrd="0" destOrd="0" parTransId="{777F53E6-2D6B-4239-B872-5942580B4BB8}" sibTransId="{EC666612-393D-40D1-BEBB-E32792D284C9}"/>
    <dgm:cxn modelId="{F0131390-A9C1-45BD-980C-466A08E1237E}" type="presOf" srcId="{7BD05AF7-E9C5-4852-B4F5-01BE3627E92A}" destId="{B6F5A075-EB49-401B-B3A8-00C33F1E0B7F}" srcOrd="0" destOrd="0" presId="urn:microsoft.com/office/officeart/2008/layout/NameandTitleOrganizationalChart"/>
    <dgm:cxn modelId="{03781097-0A10-47F5-ACF7-D388CF0A664B}" type="presOf" srcId="{7F8EBD80-F1F7-407F-8C4F-0FDE512508DA}" destId="{517A2098-A5C4-42F1-AF7A-890C80821E67}" srcOrd="0" destOrd="0" presId="urn:microsoft.com/office/officeart/2008/layout/NameandTitleOrganizationalChart"/>
    <dgm:cxn modelId="{E02ACBA3-F247-4C8F-8929-C5279CC88355}" type="presOf" srcId="{EC666612-393D-40D1-BEBB-E32792D284C9}" destId="{37CAAB48-2B04-4390-9ED5-0EC8DCC566D9}" srcOrd="0" destOrd="0" presId="urn:microsoft.com/office/officeart/2008/layout/NameandTitleOrganizationalChart"/>
    <dgm:cxn modelId="{878D37AF-C2E5-4998-A7A3-BE8E041EDF85}" type="presOf" srcId="{B48A3B18-768E-4C78-AFDA-8FCAD3C1D9F5}" destId="{7037ED50-112F-4264-8ED5-AE200B2C46DD}" srcOrd="0" destOrd="0" presId="urn:microsoft.com/office/officeart/2008/layout/NameandTitleOrganizationalChart"/>
    <dgm:cxn modelId="{DECEEFC3-EA58-43DE-9294-4DFC77C19E0F}" type="presOf" srcId="{D9A0F7A6-E201-45D3-B1DE-8400A7EC9CA5}" destId="{C8B5E2AB-36FB-472F-9400-4DE9CB2D32EF}" srcOrd="0" destOrd="0" presId="urn:microsoft.com/office/officeart/2008/layout/NameandTitleOrganizationalChart"/>
    <dgm:cxn modelId="{FC6709CC-FA78-4524-9AB9-64FF6D7E019D}" type="presOf" srcId="{994F7F45-C1FF-47AD-8AB5-45FED48AC2E8}" destId="{C17A670F-45B5-4C89-A96E-3E20CCA5718D}" srcOrd="1" destOrd="0" presId="urn:microsoft.com/office/officeart/2008/layout/NameandTitleOrganizationalChart"/>
    <dgm:cxn modelId="{8A9064D0-7444-48A0-BF7B-4A16FCAD3106}" type="presOf" srcId="{CD0FC6C6-96AC-448A-9C6A-2CE10E62F733}" destId="{9094D79C-1573-4658-8B0A-240183C6C048}" srcOrd="1" destOrd="0" presId="urn:microsoft.com/office/officeart/2008/layout/NameandTitleOrganizationalChart"/>
    <dgm:cxn modelId="{2978D3D5-227E-404B-A1BD-95CF0E337C38}" srcId="{CD0FC6C6-96AC-448A-9C6A-2CE10E62F733}" destId="{7BD05AF7-E9C5-4852-B4F5-01BE3627E92A}" srcOrd="5" destOrd="0" parTransId="{F17EB62D-30EA-4FCF-B83B-8129F2584CF5}" sibTransId="{B48A3B18-768E-4C78-AFDA-8FCAD3C1D9F5}"/>
    <dgm:cxn modelId="{C2A08BD6-D07F-4A44-89B8-9266C32DE9FE}" type="presOf" srcId="{9A39EE0D-66D0-4A8E-B976-387095FDAB56}" destId="{31A6F3F2-B1CE-4585-8245-548190FDD014}" srcOrd="0" destOrd="0" presId="urn:microsoft.com/office/officeart/2008/layout/NameandTitleOrganizationalChart"/>
    <dgm:cxn modelId="{8776F5D6-0982-408F-AAC3-C457883EBFB6}" srcId="{CD0FC6C6-96AC-448A-9C6A-2CE10E62F733}" destId="{C81C706B-2D77-4A99-9105-681AFCD5CC5A}" srcOrd="0" destOrd="0" parTransId="{9A39EE0D-66D0-4A8E-B976-387095FDAB56}" sibTransId="{F03E514A-1329-4D46-B28D-84425DCC579A}"/>
    <dgm:cxn modelId="{EEDEEED7-2211-421C-81FA-55DEB3EC4288}" type="presOf" srcId="{B5A4BAEC-6CD5-45B6-A198-DB1D04523F9B}" destId="{4DD73836-0BD5-4E2E-97BC-0D906310C366}" srcOrd="0" destOrd="0" presId="urn:microsoft.com/office/officeart/2008/layout/NameandTitleOrganizationalChart"/>
    <dgm:cxn modelId="{1A9515D8-A962-4DEB-8BA1-4C654A49C03C}" type="presOf" srcId="{84471D49-B6F6-4B17-AA48-910CAE69933E}" destId="{207A2A64-807D-4597-A009-7D0C67CB0DC4}" srcOrd="0" destOrd="0" presId="urn:microsoft.com/office/officeart/2008/layout/NameandTitleOrganizationalChart"/>
    <dgm:cxn modelId="{AED204ED-525A-475C-8235-91C08F4476A9}" type="presOf" srcId="{7BD05AF7-E9C5-4852-B4F5-01BE3627E92A}" destId="{57328844-B39F-46FA-8F54-386A70F9891D}" srcOrd="1" destOrd="0" presId="urn:microsoft.com/office/officeart/2008/layout/NameandTitleOrganizationalChart"/>
    <dgm:cxn modelId="{83F0B3F3-A300-40D8-9B94-73F3FE31100E}" type="presOf" srcId="{25621E06-78D3-42B1-90C6-D7847D187684}" destId="{EFF54F6A-4C18-42C2-85C2-5F1F8224609D}" srcOrd="0" destOrd="0" presId="urn:microsoft.com/office/officeart/2008/layout/NameandTitleOrganizationalChart"/>
    <dgm:cxn modelId="{7602830B-ACA1-4DF3-AC51-0240D97328F1}" type="presParOf" srcId="{517A2098-A5C4-42F1-AF7A-890C80821E67}" destId="{9B390869-112F-4772-B20B-519431D5D49D}" srcOrd="0" destOrd="0" presId="urn:microsoft.com/office/officeart/2008/layout/NameandTitleOrganizationalChart"/>
    <dgm:cxn modelId="{2FE6EF85-874C-408E-B785-2B2C3E36DE7B}" type="presParOf" srcId="{9B390869-112F-4772-B20B-519431D5D49D}" destId="{81D75E86-F23B-429D-9E67-9E9C19CA88BC}" srcOrd="0" destOrd="0" presId="urn:microsoft.com/office/officeart/2008/layout/NameandTitleOrganizationalChart"/>
    <dgm:cxn modelId="{9ED42C4A-BC03-4AC3-AB66-E3E23EA2C79B}" type="presParOf" srcId="{81D75E86-F23B-429D-9E67-9E9C19CA88BC}" destId="{AE219E67-581E-4BAF-B09A-C72A92118621}" srcOrd="0" destOrd="0" presId="urn:microsoft.com/office/officeart/2008/layout/NameandTitleOrganizationalChart"/>
    <dgm:cxn modelId="{7A365A8F-4465-4E50-9A58-97F4A42EE51A}" type="presParOf" srcId="{81D75E86-F23B-429D-9E67-9E9C19CA88BC}" destId="{37CAAB48-2B04-4390-9ED5-0EC8DCC566D9}" srcOrd="1" destOrd="0" presId="urn:microsoft.com/office/officeart/2008/layout/NameandTitleOrganizationalChart"/>
    <dgm:cxn modelId="{C25CCEF3-69E5-4FE5-9108-C9701536B55F}" type="presParOf" srcId="{81D75E86-F23B-429D-9E67-9E9C19CA88BC}" destId="{9094D79C-1573-4658-8B0A-240183C6C048}" srcOrd="2" destOrd="0" presId="urn:microsoft.com/office/officeart/2008/layout/NameandTitleOrganizationalChart"/>
    <dgm:cxn modelId="{8850796E-104E-43C6-B146-CC76941F0F19}" type="presParOf" srcId="{9B390869-112F-4772-B20B-519431D5D49D}" destId="{B50AF483-0FC4-45B3-966D-D098B0F59EC9}" srcOrd="1" destOrd="0" presId="urn:microsoft.com/office/officeart/2008/layout/NameandTitleOrganizationalChart"/>
    <dgm:cxn modelId="{7511A495-F45B-4837-A53B-7A8D339A1925}" type="presParOf" srcId="{B50AF483-0FC4-45B3-966D-D098B0F59EC9}" destId="{C2FF5437-62AC-4DB1-89D3-A39FA1CFD0B0}" srcOrd="0" destOrd="0" presId="urn:microsoft.com/office/officeart/2008/layout/NameandTitleOrganizationalChart"/>
    <dgm:cxn modelId="{445440C4-D339-428E-B534-99FABF763DFE}" type="presParOf" srcId="{B50AF483-0FC4-45B3-966D-D098B0F59EC9}" destId="{7000D614-00F0-483C-AC7E-7895ED38B890}" srcOrd="1" destOrd="0" presId="urn:microsoft.com/office/officeart/2008/layout/NameandTitleOrganizationalChart"/>
    <dgm:cxn modelId="{C9632211-DFF6-48A9-9C10-2BEDA7C14C86}" type="presParOf" srcId="{7000D614-00F0-483C-AC7E-7895ED38B890}" destId="{3F2A8FED-29A7-4C07-9A3C-1DDE806E1579}" srcOrd="0" destOrd="0" presId="urn:microsoft.com/office/officeart/2008/layout/NameandTitleOrganizationalChart"/>
    <dgm:cxn modelId="{942C8601-08FF-4D3E-A93A-9D19EEE155B4}" type="presParOf" srcId="{3F2A8FED-29A7-4C07-9A3C-1DDE806E1579}" destId="{69DE1BE2-D1CD-4A09-A479-4A683496F2D8}" srcOrd="0" destOrd="0" presId="urn:microsoft.com/office/officeart/2008/layout/NameandTitleOrganizationalChart"/>
    <dgm:cxn modelId="{3A700667-6691-4796-B9C7-7D6126B5D5C5}" type="presParOf" srcId="{3F2A8FED-29A7-4C07-9A3C-1DDE806E1579}" destId="{2C4A4F6F-411F-4F78-9970-1F048E13CCDD}" srcOrd="1" destOrd="0" presId="urn:microsoft.com/office/officeart/2008/layout/NameandTitleOrganizationalChart"/>
    <dgm:cxn modelId="{73179410-DA61-4B31-A117-67536533F2EA}" type="presParOf" srcId="{3F2A8FED-29A7-4C07-9A3C-1DDE806E1579}" destId="{C17A670F-45B5-4C89-A96E-3E20CCA5718D}" srcOrd="2" destOrd="0" presId="urn:microsoft.com/office/officeart/2008/layout/NameandTitleOrganizationalChart"/>
    <dgm:cxn modelId="{7308FB39-C4BB-4C25-BE84-478BCAEEFD69}" type="presParOf" srcId="{7000D614-00F0-483C-AC7E-7895ED38B890}" destId="{D2400D2C-EEEC-4FE5-B24A-DD56FC144F0B}" srcOrd="1" destOrd="0" presId="urn:microsoft.com/office/officeart/2008/layout/NameandTitleOrganizationalChart"/>
    <dgm:cxn modelId="{6203F32B-9EB6-4C2A-9B78-C38D3903622C}" type="presParOf" srcId="{7000D614-00F0-483C-AC7E-7895ED38B890}" destId="{24ED3446-4544-4C6C-9C6B-D42B9EE69B86}" srcOrd="2" destOrd="0" presId="urn:microsoft.com/office/officeart/2008/layout/NameandTitleOrganizationalChart"/>
    <dgm:cxn modelId="{D97D8478-4D40-4F72-9D86-7B9DDC9C4D6E}" type="presParOf" srcId="{B50AF483-0FC4-45B3-966D-D098B0F59EC9}" destId="{E778A291-D5B4-4CCB-9374-B93F99281A1F}" srcOrd="2" destOrd="0" presId="urn:microsoft.com/office/officeart/2008/layout/NameandTitleOrganizationalChart"/>
    <dgm:cxn modelId="{9FA86422-DB2A-4A1A-AEBC-30BFF1FE765C}" type="presParOf" srcId="{B50AF483-0FC4-45B3-966D-D098B0F59EC9}" destId="{EC21A7B9-8B6D-470E-B656-825DBA6555C8}" srcOrd="3" destOrd="0" presId="urn:microsoft.com/office/officeart/2008/layout/NameandTitleOrganizationalChart"/>
    <dgm:cxn modelId="{060DE50F-7D8A-4F32-BFD3-B270230FB79D}" type="presParOf" srcId="{EC21A7B9-8B6D-470E-B656-825DBA6555C8}" destId="{7EDBBFCF-9F09-4E80-BF2A-EA01AB9AAF1B}" srcOrd="0" destOrd="0" presId="urn:microsoft.com/office/officeart/2008/layout/NameandTitleOrganizationalChart"/>
    <dgm:cxn modelId="{16DF7856-689A-4040-8820-7A5E58AD8666}" type="presParOf" srcId="{7EDBBFCF-9F09-4E80-BF2A-EA01AB9AAF1B}" destId="{207A2A64-807D-4597-A009-7D0C67CB0DC4}" srcOrd="0" destOrd="0" presId="urn:microsoft.com/office/officeart/2008/layout/NameandTitleOrganizationalChart"/>
    <dgm:cxn modelId="{14D20CFA-FD82-4C4E-96B4-65000D95EA24}" type="presParOf" srcId="{7EDBBFCF-9F09-4E80-BF2A-EA01AB9AAF1B}" destId="{F1148DEF-D8EF-4FDF-A07E-44FC15DAD45D}" srcOrd="1" destOrd="0" presId="urn:microsoft.com/office/officeart/2008/layout/NameandTitleOrganizationalChart"/>
    <dgm:cxn modelId="{C14C82C4-2831-4F21-A1E8-A59C5C6331B1}" type="presParOf" srcId="{7EDBBFCF-9F09-4E80-BF2A-EA01AB9AAF1B}" destId="{86759E1A-DA85-4715-81AC-22125A12D899}" srcOrd="2" destOrd="0" presId="urn:microsoft.com/office/officeart/2008/layout/NameandTitleOrganizationalChart"/>
    <dgm:cxn modelId="{A2AFA926-7FB2-41F7-BDC6-05E94828DBF9}" type="presParOf" srcId="{EC21A7B9-8B6D-470E-B656-825DBA6555C8}" destId="{4BF9CB44-E2D0-406F-9FDE-B930ADED71A2}" srcOrd="1" destOrd="0" presId="urn:microsoft.com/office/officeart/2008/layout/NameandTitleOrganizationalChart"/>
    <dgm:cxn modelId="{6C867494-1084-4CAF-B831-7EA40298077F}" type="presParOf" srcId="{EC21A7B9-8B6D-470E-B656-825DBA6555C8}" destId="{99238283-B332-4306-B8AF-62FBDF5AEA26}" srcOrd="2" destOrd="0" presId="urn:microsoft.com/office/officeart/2008/layout/NameandTitleOrganizationalChart"/>
    <dgm:cxn modelId="{91EEACFE-A563-4EEF-8068-7892DE7A7A48}" type="presParOf" srcId="{B50AF483-0FC4-45B3-966D-D098B0F59EC9}" destId="{896B2717-DEAC-48D4-9953-E468560504E6}" srcOrd="4" destOrd="0" presId="urn:microsoft.com/office/officeart/2008/layout/NameandTitleOrganizationalChart"/>
    <dgm:cxn modelId="{513F80F8-5327-4710-BC18-6ED21591B65D}" type="presParOf" srcId="{B50AF483-0FC4-45B3-966D-D098B0F59EC9}" destId="{9C44E7CB-D052-47ED-A8CE-41F370236C93}" srcOrd="5" destOrd="0" presId="urn:microsoft.com/office/officeart/2008/layout/NameandTitleOrganizationalChart"/>
    <dgm:cxn modelId="{2140E15A-C692-41C5-A780-CF891BC70245}" type="presParOf" srcId="{9C44E7CB-D052-47ED-A8CE-41F370236C93}" destId="{B848BB6F-C154-4F1B-B63A-548FB18F0AC9}" srcOrd="0" destOrd="0" presId="urn:microsoft.com/office/officeart/2008/layout/NameandTitleOrganizationalChart"/>
    <dgm:cxn modelId="{B0FF1DB3-DE31-40D0-A2D5-9F587A25C73F}" type="presParOf" srcId="{B848BB6F-C154-4F1B-B63A-548FB18F0AC9}" destId="{D34EA02C-0B8E-445B-A670-DE1F0A763444}" srcOrd="0" destOrd="0" presId="urn:microsoft.com/office/officeart/2008/layout/NameandTitleOrganizationalChart"/>
    <dgm:cxn modelId="{DDBCBC41-D70A-4DCD-823E-D9B15149DBF0}" type="presParOf" srcId="{B848BB6F-C154-4F1B-B63A-548FB18F0AC9}" destId="{EFF54F6A-4C18-42C2-85C2-5F1F8224609D}" srcOrd="1" destOrd="0" presId="urn:microsoft.com/office/officeart/2008/layout/NameandTitleOrganizationalChart"/>
    <dgm:cxn modelId="{7B9D4835-CFF3-4BFF-B071-94A830BE5CFB}" type="presParOf" srcId="{B848BB6F-C154-4F1B-B63A-548FB18F0AC9}" destId="{E211C931-C3C2-4D75-A7EC-0267439F45D6}" srcOrd="2" destOrd="0" presId="urn:microsoft.com/office/officeart/2008/layout/NameandTitleOrganizationalChart"/>
    <dgm:cxn modelId="{74E98BAF-F2DD-49ED-95AF-B094D50EE85D}" type="presParOf" srcId="{9C44E7CB-D052-47ED-A8CE-41F370236C93}" destId="{F09F283D-0624-4667-B595-ABDD4EAE68D3}" srcOrd="1" destOrd="0" presId="urn:microsoft.com/office/officeart/2008/layout/NameandTitleOrganizationalChart"/>
    <dgm:cxn modelId="{63EA1FB4-7BA2-48B2-A0CB-174654FA6B4D}" type="presParOf" srcId="{9C44E7CB-D052-47ED-A8CE-41F370236C93}" destId="{192ADC69-DF5F-4E23-8CBC-6221EFCF82AC}" srcOrd="2" destOrd="0" presId="urn:microsoft.com/office/officeart/2008/layout/NameandTitleOrganizationalChart"/>
    <dgm:cxn modelId="{51E31593-3D82-4C7F-A704-8901CBC38AC8}" type="presParOf" srcId="{B50AF483-0FC4-45B3-966D-D098B0F59EC9}" destId="{C8B5E2AB-36FB-472F-9400-4DE9CB2D32EF}" srcOrd="6" destOrd="0" presId="urn:microsoft.com/office/officeart/2008/layout/NameandTitleOrganizationalChart"/>
    <dgm:cxn modelId="{2B1EE1F7-FBE6-4A59-B31E-5F0C57844790}" type="presParOf" srcId="{B50AF483-0FC4-45B3-966D-D098B0F59EC9}" destId="{1B21D1D1-BD2A-430E-824F-4FCF5498BB8E}" srcOrd="7" destOrd="0" presId="urn:microsoft.com/office/officeart/2008/layout/NameandTitleOrganizationalChart"/>
    <dgm:cxn modelId="{9334F26B-D037-401C-9ED6-9756718E2229}" type="presParOf" srcId="{1B21D1D1-BD2A-430E-824F-4FCF5498BB8E}" destId="{A019338B-4C3A-4963-84AA-2F9B8A6EDA65}" srcOrd="0" destOrd="0" presId="urn:microsoft.com/office/officeart/2008/layout/NameandTitleOrganizationalChart"/>
    <dgm:cxn modelId="{8D515C1C-6121-4007-AD37-5DE74A1DF235}" type="presParOf" srcId="{A019338B-4C3A-4963-84AA-2F9B8A6EDA65}" destId="{4DD73836-0BD5-4E2E-97BC-0D906310C366}" srcOrd="0" destOrd="0" presId="urn:microsoft.com/office/officeart/2008/layout/NameandTitleOrganizationalChart"/>
    <dgm:cxn modelId="{0AA17E95-3BB1-4BE4-A5AF-81AC5DEF61BD}" type="presParOf" srcId="{A019338B-4C3A-4963-84AA-2F9B8A6EDA65}" destId="{66D204EF-CD90-45D6-A2AA-97B1D19B7357}" srcOrd="1" destOrd="0" presId="urn:microsoft.com/office/officeart/2008/layout/NameandTitleOrganizationalChart"/>
    <dgm:cxn modelId="{6AC48399-C238-4F48-89CC-0037BB739C25}" type="presParOf" srcId="{A019338B-4C3A-4963-84AA-2F9B8A6EDA65}" destId="{24696958-D76E-4B3D-9A21-83086D718DFA}" srcOrd="2" destOrd="0" presId="urn:microsoft.com/office/officeart/2008/layout/NameandTitleOrganizationalChart"/>
    <dgm:cxn modelId="{377A75CA-65A6-4E19-A858-A5BC14A979F1}" type="presParOf" srcId="{1B21D1D1-BD2A-430E-824F-4FCF5498BB8E}" destId="{DDF1AD6B-032B-49AB-9E41-16710EE99712}" srcOrd="1" destOrd="0" presId="urn:microsoft.com/office/officeart/2008/layout/NameandTitleOrganizationalChart"/>
    <dgm:cxn modelId="{2E462D56-0CAA-485B-94A1-E62C8A14358C}" type="presParOf" srcId="{1B21D1D1-BD2A-430E-824F-4FCF5498BB8E}" destId="{465D4B08-F27E-4274-BD3B-FBFDC87346AA}" srcOrd="2" destOrd="0" presId="urn:microsoft.com/office/officeart/2008/layout/NameandTitleOrganizationalChart"/>
    <dgm:cxn modelId="{5C95E42D-13EB-4493-A322-3BA94CA62764}" type="presParOf" srcId="{B50AF483-0FC4-45B3-966D-D098B0F59EC9}" destId="{A0E468E2-E230-4D0E-8707-69CDEF2BED24}" srcOrd="8" destOrd="0" presId="urn:microsoft.com/office/officeart/2008/layout/NameandTitleOrganizationalChart"/>
    <dgm:cxn modelId="{C4EDC181-EE20-42F4-83D7-BDE264F49DE3}" type="presParOf" srcId="{B50AF483-0FC4-45B3-966D-D098B0F59EC9}" destId="{F227B8A8-F5E5-47F9-A187-F317433B732C}" srcOrd="9" destOrd="0" presId="urn:microsoft.com/office/officeart/2008/layout/NameandTitleOrganizationalChart"/>
    <dgm:cxn modelId="{966B2760-7BAF-4CA0-B84C-4802A33700B3}" type="presParOf" srcId="{F227B8A8-F5E5-47F9-A187-F317433B732C}" destId="{DC5950B1-0471-4C71-9C43-F988683ED720}" srcOrd="0" destOrd="0" presId="urn:microsoft.com/office/officeart/2008/layout/NameandTitleOrganizationalChart"/>
    <dgm:cxn modelId="{0B5AD08D-5094-4A22-AF8F-55E55394AC0B}" type="presParOf" srcId="{DC5950B1-0471-4C71-9C43-F988683ED720}" destId="{B6F5A075-EB49-401B-B3A8-00C33F1E0B7F}" srcOrd="0" destOrd="0" presId="urn:microsoft.com/office/officeart/2008/layout/NameandTitleOrganizationalChart"/>
    <dgm:cxn modelId="{2C35410C-505C-4E3C-AF8E-392DDCF12A43}" type="presParOf" srcId="{DC5950B1-0471-4C71-9C43-F988683ED720}" destId="{7037ED50-112F-4264-8ED5-AE200B2C46DD}" srcOrd="1" destOrd="0" presId="urn:microsoft.com/office/officeart/2008/layout/NameandTitleOrganizationalChart"/>
    <dgm:cxn modelId="{97F01025-A5E2-4217-B299-87471EF7E7B9}" type="presParOf" srcId="{DC5950B1-0471-4C71-9C43-F988683ED720}" destId="{57328844-B39F-46FA-8F54-386A70F9891D}" srcOrd="2" destOrd="0" presId="urn:microsoft.com/office/officeart/2008/layout/NameandTitleOrganizationalChart"/>
    <dgm:cxn modelId="{3F8FAB52-F40A-43F0-9246-9C6D3DB5E9CE}" type="presParOf" srcId="{F227B8A8-F5E5-47F9-A187-F317433B732C}" destId="{F92286DA-6008-4229-A4DE-F5FF682F7E1F}" srcOrd="1" destOrd="0" presId="urn:microsoft.com/office/officeart/2008/layout/NameandTitleOrganizationalChart"/>
    <dgm:cxn modelId="{DE1FC89C-AE8C-4F2D-B345-4E0EC36C3D57}" type="presParOf" srcId="{F227B8A8-F5E5-47F9-A187-F317433B732C}" destId="{376B50FC-FD3D-489E-B006-992E57BBCC56}" srcOrd="2" destOrd="0" presId="urn:microsoft.com/office/officeart/2008/layout/NameandTitleOrganizationalChart"/>
    <dgm:cxn modelId="{9C855E62-F648-4324-BBF0-B9C69D1DC165}" type="presParOf" srcId="{9B390869-112F-4772-B20B-519431D5D49D}" destId="{ED2996E4-E148-41EE-84D2-E725A17E50C2}" srcOrd="2" destOrd="0" presId="urn:microsoft.com/office/officeart/2008/layout/NameandTitleOrganizationalChart"/>
    <dgm:cxn modelId="{D457BD22-3991-4D11-A502-4C4995825289}" type="presParOf" srcId="{ED2996E4-E148-41EE-84D2-E725A17E50C2}" destId="{31A6F3F2-B1CE-4585-8245-548190FDD014}" srcOrd="0" destOrd="0" presId="urn:microsoft.com/office/officeart/2008/layout/NameandTitleOrganizationalChart"/>
    <dgm:cxn modelId="{0989DD7F-2F22-43BF-93DC-1B5018045C6C}" type="presParOf" srcId="{ED2996E4-E148-41EE-84D2-E725A17E50C2}" destId="{B01E79EA-17F8-4E7C-99CF-E2D360A225E7}" srcOrd="1" destOrd="0" presId="urn:microsoft.com/office/officeart/2008/layout/NameandTitleOrganizationalChart"/>
    <dgm:cxn modelId="{71CAE8B5-508F-4150-BCBF-CB1F02DCF842}" type="presParOf" srcId="{B01E79EA-17F8-4E7C-99CF-E2D360A225E7}" destId="{1305C4A0-CB72-4B53-90AD-6B872B9A7F01}" srcOrd="0" destOrd="0" presId="urn:microsoft.com/office/officeart/2008/layout/NameandTitleOrganizationalChart"/>
    <dgm:cxn modelId="{F7AB04C3-49EF-4026-BA5B-36822DF1ED60}" type="presParOf" srcId="{1305C4A0-CB72-4B53-90AD-6B872B9A7F01}" destId="{38CA6EF4-D306-4F43-8D1B-89D8491C7652}" srcOrd="0" destOrd="0" presId="urn:microsoft.com/office/officeart/2008/layout/NameandTitleOrganizationalChart"/>
    <dgm:cxn modelId="{34B1B572-5F2B-4C0E-9AD9-9B22C7CB3A7A}" type="presParOf" srcId="{1305C4A0-CB72-4B53-90AD-6B872B9A7F01}" destId="{084BA9FF-B5EC-4215-AB8E-EC570DD50D25}" srcOrd="1" destOrd="0" presId="urn:microsoft.com/office/officeart/2008/layout/NameandTitleOrganizationalChart"/>
    <dgm:cxn modelId="{99AF1DB2-7611-4A4B-B6CD-F545E3DE4A7B}" type="presParOf" srcId="{1305C4A0-CB72-4B53-90AD-6B872B9A7F01}" destId="{97E6EBA9-DF3E-423F-9157-6281D50FE1E3}" srcOrd="2" destOrd="0" presId="urn:microsoft.com/office/officeart/2008/layout/NameandTitleOrganizationalChart"/>
    <dgm:cxn modelId="{BE5C4463-211F-4817-B24E-46939F08C243}" type="presParOf" srcId="{B01E79EA-17F8-4E7C-99CF-E2D360A225E7}" destId="{4D5DFE78-1C05-4339-AE6C-B05D23C26D50}" srcOrd="1" destOrd="0" presId="urn:microsoft.com/office/officeart/2008/layout/NameandTitleOrganizationalChart"/>
    <dgm:cxn modelId="{53BAE5B0-A7AF-455F-839E-7B03E7AB5ACE}" type="presParOf" srcId="{B01E79EA-17F8-4E7C-99CF-E2D360A225E7}" destId="{22C2998E-6416-4862-8805-36013E92487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EBD80-F1F7-407F-8C4F-0FDE512508D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CD0FC6C6-96AC-448A-9C6A-2CE10E62F733}">
      <dgm:prSet phldrT="[Text]"/>
      <dgm:spPr/>
      <dgm:t>
        <a:bodyPr/>
        <a:lstStyle/>
        <a:p>
          <a:r>
            <a:rPr lang="de-AT" dirty="0"/>
            <a:t>Zugskommandant</a:t>
          </a:r>
        </a:p>
      </dgm:t>
    </dgm:pt>
    <dgm:pt modelId="{777F53E6-2D6B-4239-B872-5942580B4BB8}" type="parTrans" cxnId="{9E7D9784-570B-43AF-9B98-AE1CA579AA09}">
      <dgm:prSet/>
      <dgm:spPr/>
      <dgm:t>
        <a:bodyPr/>
        <a:lstStyle/>
        <a:p>
          <a:endParaRPr lang="de-AT"/>
        </a:p>
      </dgm:t>
    </dgm:pt>
    <dgm:pt modelId="{EC666612-393D-40D1-BEBB-E32792D284C9}" type="sibTrans" cxnId="{9E7D9784-570B-43AF-9B98-AE1CA579AA09}">
      <dgm:prSet/>
      <dgm:spPr/>
      <dgm:t>
        <a:bodyPr/>
        <a:lstStyle/>
        <a:p>
          <a:r>
            <a:rPr lang="de-AT" dirty="0"/>
            <a:t>HBI Thomas Spitzer</a:t>
          </a:r>
        </a:p>
      </dgm:t>
    </dgm:pt>
    <dgm:pt modelId="{C81C706B-2D77-4A99-9105-681AFCD5CC5A}" type="asst">
      <dgm:prSet phldrT="[Text]"/>
      <dgm:spPr/>
      <dgm:t>
        <a:bodyPr/>
        <a:lstStyle/>
        <a:p>
          <a:r>
            <a:rPr lang="de-AT" dirty="0" err="1"/>
            <a:t>Zugtruppkommandant</a:t>
          </a:r>
          <a:endParaRPr lang="de-AT" dirty="0"/>
        </a:p>
      </dgm:t>
    </dgm:pt>
    <dgm:pt modelId="{9A39EE0D-66D0-4A8E-B976-387095FDAB56}" type="parTrans" cxnId="{8776F5D6-0982-408F-AAC3-C457883EBFB6}">
      <dgm:prSet/>
      <dgm:spPr/>
      <dgm:t>
        <a:bodyPr/>
        <a:lstStyle/>
        <a:p>
          <a:endParaRPr lang="de-AT"/>
        </a:p>
      </dgm:t>
    </dgm:pt>
    <dgm:pt modelId="{F03E514A-1329-4D46-B28D-84425DCC579A}" type="sibTrans" cxnId="{8776F5D6-0982-408F-AAC3-C457883EBFB6}">
      <dgm:prSet/>
      <dgm:spPr/>
      <dgm:t>
        <a:bodyPr/>
        <a:lstStyle/>
        <a:p>
          <a:r>
            <a:rPr lang="de-AT" dirty="0"/>
            <a:t>BR Richard Fuchs</a:t>
          </a:r>
        </a:p>
      </dgm:t>
    </dgm:pt>
    <dgm:pt modelId="{994F7F45-C1FF-47AD-8AB5-45FED48AC2E8}">
      <dgm:prSet phldrT="[Text]"/>
      <dgm:spPr/>
      <dgm:t>
        <a:bodyPr/>
        <a:lstStyle/>
        <a:p>
          <a:r>
            <a:rPr lang="de-AT" dirty="0"/>
            <a:t>Gruppe 1</a:t>
          </a:r>
          <a:br>
            <a:rPr lang="de-AT" dirty="0"/>
          </a:br>
          <a:r>
            <a:rPr lang="de-AT" dirty="0"/>
            <a:t>(Pick UP)</a:t>
          </a:r>
        </a:p>
      </dgm:t>
    </dgm:pt>
    <dgm:pt modelId="{87C7E008-9945-4A4C-9D3C-8E2EF7770ECE}" type="parTrans" cxnId="{6226332B-B200-4F39-A8BA-EA96E85A14C7}">
      <dgm:prSet/>
      <dgm:spPr/>
      <dgm:t>
        <a:bodyPr/>
        <a:lstStyle/>
        <a:p>
          <a:endParaRPr lang="de-AT"/>
        </a:p>
      </dgm:t>
    </dgm:pt>
    <dgm:pt modelId="{138A9087-0B00-4590-9B62-0647B1A720F1}" type="sibTrans" cxnId="{6226332B-B200-4F39-A8BA-EA96E85A14C7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Weistrach</a:t>
          </a:r>
          <a:endParaRPr lang="de-AT" sz="1600" dirty="0"/>
        </a:p>
      </dgm:t>
    </dgm:pt>
    <dgm:pt modelId="{84471D49-B6F6-4B17-AA48-910CAE69933E}">
      <dgm:prSet phldrT="[Text]"/>
      <dgm:spPr/>
      <dgm:t>
        <a:bodyPr/>
        <a:lstStyle/>
        <a:p>
          <a:r>
            <a:rPr lang="de-AT" dirty="0"/>
            <a:t>Gruppe 2 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FC5827CF-82A1-441F-9062-56515CAA0129}" type="parTrans" cxnId="{6D296E20-B05E-448F-B7C6-2CB1F9C48873}">
      <dgm:prSet/>
      <dgm:spPr/>
      <dgm:t>
        <a:bodyPr/>
        <a:lstStyle/>
        <a:p>
          <a:endParaRPr lang="de-AT"/>
        </a:p>
      </dgm:t>
    </dgm:pt>
    <dgm:pt modelId="{07F1316C-1CBD-4712-BE26-6CA0111145C6}" type="sibTrans" cxnId="{6D296E20-B05E-448F-B7C6-2CB1F9C48873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Göstling</a:t>
          </a:r>
          <a:endParaRPr lang="de-AT" sz="1600" dirty="0"/>
        </a:p>
      </dgm:t>
    </dgm:pt>
    <dgm:pt modelId="{35AF30B8-E096-4158-BE6C-83236DC4E576}">
      <dgm:prSet phldrT="[Text]"/>
      <dgm:spPr/>
      <dgm:t>
        <a:bodyPr/>
        <a:lstStyle/>
        <a:p>
          <a:r>
            <a:rPr lang="de-AT" dirty="0"/>
            <a:t>Gruppe 3</a:t>
          </a:r>
          <a:br>
            <a:rPr lang="de-AT" dirty="0"/>
          </a:br>
          <a:r>
            <a:rPr lang="de-AT" dirty="0"/>
            <a:t>(Pick Up)</a:t>
          </a:r>
        </a:p>
      </dgm:t>
    </dgm:pt>
    <dgm:pt modelId="{DE49A29B-8FAE-4DE4-BC5B-4B9F7F5F71D4}" type="parTrans" cxnId="{234FDF02-080D-41BE-B71B-B826FC00DD7E}">
      <dgm:prSet/>
      <dgm:spPr/>
      <dgm:t>
        <a:bodyPr/>
        <a:lstStyle/>
        <a:p>
          <a:endParaRPr lang="de-AT"/>
        </a:p>
      </dgm:t>
    </dgm:pt>
    <dgm:pt modelId="{25621E06-78D3-42B1-90C6-D7847D187684}" type="sibTrans" cxnId="{234FDF02-080D-41BE-B71B-B826FC00DD7E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Kirnberg</a:t>
          </a:r>
          <a:endParaRPr lang="de-AT" sz="1600" dirty="0"/>
        </a:p>
      </dgm:t>
    </dgm:pt>
    <dgm:pt modelId="{B5A4BAEC-6CD5-45B6-A198-DB1D04523F9B}">
      <dgm:prSet/>
      <dgm:spPr/>
      <dgm:t>
        <a:bodyPr/>
        <a:lstStyle/>
        <a:p>
          <a:r>
            <a:rPr lang="de-AT" dirty="0"/>
            <a:t>Gruppe 4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D9A0F7A6-E201-45D3-B1DE-8400A7EC9CA5}" type="parTrans" cxnId="{7D4C1F7E-611A-49A4-9158-0029DF227637}">
      <dgm:prSet/>
      <dgm:spPr/>
      <dgm:t>
        <a:bodyPr/>
        <a:lstStyle/>
        <a:p>
          <a:endParaRPr lang="de-AT"/>
        </a:p>
      </dgm:t>
    </dgm:pt>
    <dgm:pt modelId="{6138AB7F-0318-4EC5-A5C8-190368483F29}" type="sibTrans" cxnId="{7D4C1F7E-611A-49A4-9158-0029DF227637}">
      <dgm:prSet custT="1"/>
      <dgm:spPr/>
      <dgm:t>
        <a:bodyPr/>
        <a:lstStyle/>
        <a:p>
          <a:r>
            <a:rPr lang="de-AT" sz="1050" dirty="0"/>
            <a:t>FF Neustift-</a:t>
          </a:r>
          <a:r>
            <a:rPr lang="de-AT" sz="1050" dirty="0" err="1"/>
            <a:t>Innermanzing</a:t>
          </a:r>
          <a:endParaRPr lang="de-AT" sz="1050" dirty="0"/>
        </a:p>
      </dgm:t>
    </dgm:pt>
    <dgm:pt modelId="{7BD05AF7-E9C5-4852-B4F5-01BE3627E92A}">
      <dgm:prSet/>
      <dgm:spPr/>
      <dgm:t>
        <a:bodyPr/>
        <a:lstStyle/>
        <a:p>
          <a:r>
            <a:rPr lang="de-AT" dirty="0"/>
            <a:t>Gruppe 5</a:t>
          </a:r>
        </a:p>
        <a:p>
          <a:r>
            <a:rPr lang="de-AT" dirty="0"/>
            <a:t>(Quad)</a:t>
          </a:r>
        </a:p>
      </dgm:t>
    </dgm:pt>
    <dgm:pt modelId="{F17EB62D-30EA-4FCF-B83B-8129F2584CF5}" type="parTrans" cxnId="{2978D3D5-227E-404B-A1BD-95CF0E337C38}">
      <dgm:prSet/>
      <dgm:spPr/>
      <dgm:t>
        <a:bodyPr/>
        <a:lstStyle/>
        <a:p>
          <a:endParaRPr lang="de-AT"/>
        </a:p>
      </dgm:t>
    </dgm:pt>
    <dgm:pt modelId="{B48A3B18-768E-4C78-AFDA-8FCAD3C1D9F5}" type="sibTrans" cxnId="{2978D3D5-227E-404B-A1BD-95CF0E337C38}">
      <dgm:prSet custT="1"/>
      <dgm:spPr/>
      <dgm:t>
        <a:bodyPr/>
        <a:lstStyle/>
        <a:p>
          <a:r>
            <a:rPr lang="de-AT" sz="1400" dirty="0"/>
            <a:t>FF Ramsau</a:t>
          </a:r>
        </a:p>
      </dgm:t>
    </dgm:pt>
    <dgm:pt modelId="{517A2098-A5C4-42F1-AF7A-890C80821E67}" type="pres">
      <dgm:prSet presAssocID="{7F8EBD80-F1F7-407F-8C4F-0FDE512508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90869-112F-4772-B20B-519431D5D49D}" type="pres">
      <dgm:prSet presAssocID="{CD0FC6C6-96AC-448A-9C6A-2CE10E62F733}" presName="hierRoot1" presStyleCnt="0">
        <dgm:presLayoutVars>
          <dgm:hierBranch val="init"/>
        </dgm:presLayoutVars>
      </dgm:prSet>
      <dgm:spPr/>
    </dgm:pt>
    <dgm:pt modelId="{81D75E86-F23B-429D-9E67-9E9C19CA88BC}" type="pres">
      <dgm:prSet presAssocID="{CD0FC6C6-96AC-448A-9C6A-2CE10E62F733}" presName="rootComposite1" presStyleCnt="0"/>
      <dgm:spPr/>
    </dgm:pt>
    <dgm:pt modelId="{AE219E67-581E-4BAF-B09A-C72A92118621}" type="pres">
      <dgm:prSet presAssocID="{CD0FC6C6-96AC-448A-9C6A-2CE10E62F733}" presName="rootText1" presStyleLbl="node0" presStyleIdx="0" presStyleCnt="1">
        <dgm:presLayoutVars>
          <dgm:chMax/>
          <dgm:chPref val="3"/>
        </dgm:presLayoutVars>
      </dgm:prSet>
      <dgm:spPr/>
    </dgm:pt>
    <dgm:pt modelId="{37CAAB48-2B04-4390-9ED5-0EC8DCC566D9}" type="pres">
      <dgm:prSet presAssocID="{CD0FC6C6-96AC-448A-9C6A-2CE10E62F733}" presName="titleText1" presStyleLbl="fgAcc0" presStyleIdx="0" presStyleCnt="1">
        <dgm:presLayoutVars>
          <dgm:chMax val="0"/>
          <dgm:chPref val="0"/>
        </dgm:presLayoutVars>
      </dgm:prSet>
      <dgm:spPr/>
    </dgm:pt>
    <dgm:pt modelId="{9094D79C-1573-4658-8B0A-240183C6C048}" type="pres">
      <dgm:prSet presAssocID="{CD0FC6C6-96AC-448A-9C6A-2CE10E62F733}" presName="rootConnector1" presStyleLbl="node1" presStyleIdx="0" presStyleCnt="5"/>
      <dgm:spPr/>
    </dgm:pt>
    <dgm:pt modelId="{B50AF483-0FC4-45B3-966D-D098B0F59EC9}" type="pres">
      <dgm:prSet presAssocID="{CD0FC6C6-96AC-448A-9C6A-2CE10E62F733}" presName="hierChild2" presStyleCnt="0"/>
      <dgm:spPr/>
    </dgm:pt>
    <dgm:pt modelId="{C2FF5437-62AC-4DB1-89D3-A39FA1CFD0B0}" type="pres">
      <dgm:prSet presAssocID="{87C7E008-9945-4A4C-9D3C-8E2EF7770ECE}" presName="Name37" presStyleLbl="parChTrans1D2" presStyleIdx="0" presStyleCnt="6"/>
      <dgm:spPr/>
    </dgm:pt>
    <dgm:pt modelId="{7000D614-00F0-483C-AC7E-7895ED38B890}" type="pres">
      <dgm:prSet presAssocID="{994F7F45-C1FF-47AD-8AB5-45FED48AC2E8}" presName="hierRoot2" presStyleCnt="0">
        <dgm:presLayoutVars>
          <dgm:hierBranch val="init"/>
        </dgm:presLayoutVars>
      </dgm:prSet>
      <dgm:spPr/>
    </dgm:pt>
    <dgm:pt modelId="{3F2A8FED-29A7-4C07-9A3C-1DDE806E1579}" type="pres">
      <dgm:prSet presAssocID="{994F7F45-C1FF-47AD-8AB5-45FED48AC2E8}" presName="rootComposite" presStyleCnt="0"/>
      <dgm:spPr/>
    </dgm:pt>
    <dgm:pt modelId="{69DE1BE2-D1CD-4A09-A479-4A683496F2D8}" type="pres">
      <dgm:prSet presAssocID="{994F7F45-C1FF-47AD-8AB5-45FED48AC2E8}" presName="rootText" presStyleLbl="node1" presStyleIdx="0" presStyleCnt="5">
        <dgm:presLayoutVars>
          <dgm:chMax/>
          <dgm:chPref val="3"/>
        </dgm:presLayoutVars>
      </dgm:prSet>
      <dgm:spPr/>
    </dgm:pt>
    <dgm:pt modelId="{2C4A4F6F-411F-4F78-9970-1F048E13CCDD}" type="pres">
      <dgm:prSet presAssocID="{994F7F45-C1FF-47AD-8AB5-45FED48AC2E8}" presName="titleText2" presStyleLbl="fgAcc1" presStyleIdx="0" presStyleCnt="5">
        <dgm:presLayoutVars>
          <dgm:chMax val="0"/>
          <dgm:chPref val="0"/>
        </dgm:presLayoutVars>
      </dgm:prSet>
      <dgm:spPr/>
    </dgm:pt>
    <dgm:pt modelId="{C17A670F-45B5-4C89-A96E-3E20CCA5718D}" type="pres">
      <dgm:prSet presAssocID="{994F7F45-C1FF-47AD-8AB5-45FED48AC2E8}" presName="rootConnector" presStyleLbl="node2" presStyleIdx="0" presStyleCnt="0"/>
      <dgm:spPr/>
    </dgm:pt>
    <dgm:pt modelId="{D2400D2C-EEEC-4FE5-B24A-DD56FC144F0B}" type="pres">
      <dgm:prSet presAssocID="{994F7F45-C1FF-47AD-8AB5-45FED48AC2E8}" presName="hierChild4" presStyleCnt="0"/>
      <dgm:spPr/>
    </dgm:pt>
    <dgm:pt modelId="{24ED3446-4544-4C6C-9C6B-D42B9EE69B86}" type="pres">
      <dgm:prSet presAssocID="{994F7F45-C1FF-47AD-8AB5-45FED48AC2E8}" presName="hierChild5" presStyleCnt="0"/>
      <dgm:spPr/>
    </dgm:pt>
    <dgm:pt modelId="{E778A291-D5B4-4CCB-9374-B93F99281A1F}" type="pres">
      <dgm:prSet presAssocID="{FC5827CF-82A1-441F-9062-56515CAA0129}" presName="Name37" presStyleLbl="parChTrans1D2" presStyleIdx="1" presStyleCnt="6"/>
      <dgm:spPr/>
    </dgm:pt>
    <dgm:pt modelId="{EC21A7B9-8B6D-470E-B656-825DBA6555C8}" type="pres">
      <dgm:prSet presAssocID="{84471D49-B6F6-4B17-AA48-910CAE69933E}" presName="hierRoot2" presStyleCnt="0">
        <dgm:presLayoutVars>
          <dgm:hierBranch val="init"/>
        </dgm:presLayoutVars>
      </dgm:prSet>
      <dgm:spPr/>
    </dgm:pt>
    <dgm:pt modelId="{7EDBBFCF-9F09-4E80-BF2A-EA01AB9AAF1B}" type="pres">
      <dgm:prSet presAssocID="{84471D49-B6F6-4B17-AA48-910CAE69933E}" presName="rootComposite" presStyleCnt="0"/>
      <dgm:spPr/>
    </dgm:pt>
    <dgm:pt modelId="{207A2A64-807D-4597-A009-7D0C67CB0DC4}" type="pres">
      <dgm:prSet presAssocID="{84471D49-B6F6-4B17-AA48-910CAE69933E}" presName="rootText" presStyleLbl="node1" presStyleIdx="1" presStyleCnt="5">
        <dgm:presLayoutVars>
          <dgm:chMax/>
          <dgm:chPref val="3"/>
        </dgm:presLayoutVars>
      </dgm:prSet>
      <dgm:spPr/>
    </dgm:pt>
    <dgm:pt modelId="{F1148DEF-D8EF-4FDF-A07E-44FC15DAD45D}" type="pres">
      <dgm:prSet presAssocID="{84471D49-B6F6-4B17-AA48-910CAE69933E}" presName="titleText2" presStyleLbl="fgAcc1" presStyleIdx="1" presStyleCnt="5">
        <dgm:presLayoutVars>
          <dgm:chMax val="0"/>
          <dgm:chPref val="0"/>
        </dgm:presLayoutVars>
      </dgm:prSet>
      <dgm:spPr/>
    </dgm:pt>
    <dgm:pt modelId="{86759E1A-DA85-4715-81AC-22125A12D899}" type="pres">
      <dgm:prSet presAssocID="{84471D49-B6F6-4B17-AA48-910CAE69933E}" presName="rootConnector" presStyleLbl="node2" presStyleIdx="0" presStyleCnt="0"/>
      <dgm:spPr/>
    </dgm:pt>
    <dgm:pt modelId="{4BF9CB44-E2D0-406F-9FDE-B930ADED71A2}" type="pres">
      <dgm:prSet presAssocID="{84471D49-B6F6-4B17-AA48-910CAE69933E}" presName="hierChild4" presStyleCnt="0"/>
      <dgm:spPr/>
    </dgm:pt>
    <dgm:pt modelId="{99238283-B332-4306-B8AF-62FBDF5AEA26}" type="pres">
      <dgm:prSet presAssocID="{84471D49-B6F6-4B17-AA48-910CAE69933E}" presName="hierChild5" presStyleCnt="0"/>
      <dgm:spPr/>
    </dgm:pt>
    <dgm:pt modelId="{896B2717-DEAC-48D4-9953-E468560504E6}" type="pres">
      <dgm:prSet presAssocID="{DE49A29B-8FAE-4DE4-BC5B-4B9F7F5F71D4}" presName="Name37" presStyleLbl="parChTrans1D2" presStyleIdx="2" presStyleCnt="6"/>
      <dgm:spPr/>
    </dgm:pt>
    <dgm:pt modelId="{9C44E7CB-D052-47ED-A8CE-41F370236C93}" type="pres">
      <dgm:prSet presAssocID="{35AF30B8-E096-4158-BE6C-83236DC4E576}" presName="hierRoot2" presStyleCnt="0">
        <dgm:presLayoutVars>
          <dgm:hierBranch val="init"/>
        </dgm:presLayoutVars>
      </dgm:prSet>
      <dgm:spPr/>
    </dgm:pt>
    <dgm:pt modelId="{B848BB6F-C154-4F1B-B63A-548FB18F0AC9}" type="pres">
      <dgm:prSet presAssocID="{35AF30B8-E096-4158-BE6C-83236DC4E576}" presName="rootComposite" presStyleCnt="0"/>
      <dgm:spPr/>
    </dgm:pt>
    <dgm:pt modelId="{D34EA02C-0B8E-445B-A670-DE1F0A763444}" type="pres">
      <dgm:prSet presAssocID="{35AF30B8-E096-4158-BE6C-83236DC4E576}" presName="rootText" presStyleLbl="node1" presStyleIdx="2" presStyleCnt="5">
        <dgm:presLayoutVars>
          <dgm:chMax/>
          <dgm:chPref val="3"/>
        </dgm:presLayoutVars>
      </dgm:prSet>
      <dgm:spPr/>
    </dgm:pt>
    <dgm:pt modelId="{EFF54F6A-4C18-42C2-85C2-5F1F8224609D}" type="pres">
      <dgm:prSet presAssocID="{35AF30B8-E096-4158-BE6C-83236DC4E576}" presName="titleText2" presStyleLbl="fgAcc1" presStyleIdx="2" presStyleCnt="5">
        <dgm:presLayoutVars>
          <dgm:chMax val="0"/>
          <dgm:chPref val="0"/>
        </dgm:presLayoutVars>
      </dgm:prSet>
      <dgm:spPr/>
    </dgm:pt>
    <dgm:pt modelId="{E211C931-C3C2-4D75-A7EC-0267439F45D6}" type="pres">
      <dgm:prSet presAssocID="{35AF30B8-E096-4158-BE6C-83236DC4E576}" presName="rootConnector" presStyleLbl="node2" presStyleIdx="0" presStyleCnt="0"/>
      <dgm:spPr/>
    </dgm:pt>
    <dgm:pt modelId="{F09F283D-0624-4667-B595-ABDD4EAE68D3}" type="pres">
      <dgm:prSet presAssocID="{35AF30B8-E096-4158-BE6C-83236DC4E576}" presName="hierChild4" presStyleCnt="0"/>
      <dgm:spPr/>
    </dgm:pt>
    <dgm:pt modelId="{192ADC69-DF5F-4E23-8CBC-6221EFCF82AC}" type="pres">
      <dgm:prSet presAssocID="{35AF30B8-E096-4158-BE6C-83236DC4E576}" presName="hierChild5" presStyleCnt="0"/>
      <dgm:spPr/>
    </dgm:pt>
    <dgm:pt modelId="{C8B5E2AB-36FB-472F-9400-4DE9CB2D32EF}" type="pres">
      <dgm:prSet presAssocID="{D9A0F7A6-E201-45D3-B1DE-8400A7EC9CA5}" presName="Name37" presStyleLbl="parChTrans1D2" presStyleIdx="3" presStyleCnt="6"/>
      <dgm:spPr/>
    </dgm:pt>
    <dgm:pt modelId="{1B21D1D1-BD2A-430E-824F-4FCF5498BB8E}" type="pres">
      <dgm:prSet presAssocID="{B5A4BAEC-6CD5-45B6-A198-DB1D04523F9B}" presName="hierRoot2" presStyleCnt="0">
        <dgm:presLayoutVars>
          <dgm:hierBranch val="init"/>
        </dgm:presLayoutVars>
      </dgm:prSet>
      <dgm:spPr/>
    </dgm:pt>
    <dgm:pt modelId="{A019338B-4C3A-4963-84AA-2F9B8A6EDA65}" type="pres">
      <dgm:prSet presAssocID="{B5A4BAEC-6CD5-45B6-A198-DB1D04523F9B}" presName="rootComposite" presStyleCnt="0"/>
      <dgm:spPr/>
    </dgm:pt>
    <dgm:pt modelId="{4DD73836-0BD5-4E2E-97BC-0D906310C366}" type="pres">
      <dgm:prSet presAssocID="{B5A4BAEC-6CD5-45B6-A198-DB1D04523F9B}" presName="rootText" presStyleLbl="node1" presStyleIdx="3" presStyleCnt="5">
        <dgm:presLayoutVars>
          <dgm:chMax/>
          <dgm:chPref val="3"/>
        </dgm:presLayoutVars>
      </dgm:prSet>
      <dgm:spPr/>
    </dgm:pt>
    <dgm:pt modelId="{66D204EF-CD90-45D6-A2AA-97B1D19B7357}" type="pres">
      <dgm:prSet presAssocID="{B5A4BAEC-6CD5-45B6-A198-DB1D04523F9B}" presName="titleText2" presStyleLbl="fgAcc1" presStyleIdx="3" presStyleCnt="5">
        <dgm:presLayoutVars>
          <dgm:chMax val="0"/>
          <dgm:chPref val="0"/>
        </dgm:presLayoutVars>
      </dgm:prSet>
      <dgm:spPr/>
    </dgm:pt>
    <dgm:pt modelId="{24696958-D76E-4B3D-9A21-83086D718DFA}" type="pres">
      <dgm:prSet presAssocID="{B5A4BAEC-6CD5-45B6-A198-DB1D04523F9B}" presName="rootConnector" presStyleLbl="node2" presStyleIdx="0" presStyleCnt="0"/>
      <dgm:spPr/>
    </dgm:pt>
    <dgm:pt modelId="{DDF1AD6B-032B-49AB-9E41-16710EE99712}" type="pres">
      <dgm:prSet presAssocID="{B5A4BAEC-6CD5-45B6-A198-DB1D04523F9B}" presName="hierChild4" presStyleCnt="0"/>
      <dgm:spPr/>
    </dgm:pt>
    <dgm:pt modelId="{465D4B08-F27E-4274-BD3B-FBFDC87346AA}" type="pres">
      <dgm:prSet presAssocID="{B5A4BAEC-6CD5-45B6-A198-DB1D04523F9B}" presName="hierChild5" presStyleCnt="0"/>
      <dgm:spPr/>
    </dgm:pt>
    <dgm:pt modelId="{A0E468E2-E230-4D0E-8707-69CDEF2BED24}" type="pres">
      <dgm:prSet presAssocID="{F17EB62D-30EA-4FCF-B83B-8129F2584CF5}" presName="Name37" presStyleLbl="parChTrans1D2" presStyleIdx="4" presStyleCnt="6"/>
      <dgm:spPr/>
    </dgm:pt>
    <dgm:pt modelId="{F227B8A8-F5E5-47F9-A187-F317433B732C}" type="pres">
      <dgm:prSet presAssocID="{7BD05AF7-E9C5-4852-B4F5-01BE3627E92A}" presName="hierRoot2" presStyleCnt="0">
        <dgm:presLayoutVars>
          <dgm:hierBranch val="init"/>
        </dgm:presLayoutVars>
      </dgm:prSet>
      <dgm:spPr/>
    </dgm:pt>
    <dgm:pt modelId="{DC5950B1-0471-4C71-9C43-F988683ED720}" type="pres">
      <dgm:prSet presAssocID="{7BD05AF7-E9C5-4852-B4F5-01BE3627E92A}" presName="rootComposite" presStyleCnt="0"/>
      <dgm:spPr/>
    </dgm:pt>
    <dgm:pt modelId="{B6F5A075-EB49-401B-B3A8-00C33F1E0B7F}" type="pres">
      <dgm:prSet presAssocID="{7BD05AF7-E9C5-4852-B4F5-01BE3627E92A}" presName="rootText" presStyleLbl="node1" presStyleIdx="4" presStyleCnt="5">
        <dgm:presLayoutVars>
          <dgm:chMax/>
          <dgm:chPref val="3"/>
        </dgm:presLayoutVars>
      </dgm:prSet>
      <dgm:spPr/>
    </dgm:pt>
    <dgm:pt modelId="{7037ED50-112F-4264-8ED5-AE200B2C46DD}" type="pres">
      <dgm:prSet presAssocID="{7BD05AF7-E9C5-4852-B4F5-01BE3627E92A}" presName="titleText2" presStyleLbl="fgAcc1" presStyleIdx="4" presStyleCnt="5">
        <dgm:presLayoutVars>
          <dgm:chMax val="0"/>
          <dgm:chPref val="0"/>
        </dgm:presLayoutVars>
      </dgm:prSet>
      <dgm:spPr/>
    </dgm:pt>
    <dgm:pt modelId="{57328844-B39F-46FA-8F54-386A70F9891D}" type="pres">
      <dgm:prSet presAssocID="{7BD05AF7-E9C5-4852-B4F5-01BE3627E92A}" presName="rootConnector" presStyleLbl="node2" presStyleIdx="0" presStyleCnt="0"/>
      <dgm:spPr/>
    </dgm:pt>
    <dgm:pt modelId="{F92286DA-6008-4229-A4DE-F5FF682F7E1F}" type="pres">
      <dgm:prSet presAssocID="{7BD05AF7-E9C5-4852-B4F5-01BE3627E92A}" presName="hierChild4" presStyleCnt="0"/>
      <dgm:spPr/>
    </dgm:pt>
    <dgm:pt modelId="{376B50FC-FD3D-489E-B006-992E57BBCC56}" type="pres">
      <dgm:prSet presAssocID="{7BD05AF7-E9C5-4852-B4F5-01BE3627E92A}" presName="hierChild5" presStyleCnt="0"/>
      <dgm:spPr/>
    </dgm:pt>
    <dgm:pt modelId="{ED2996E4-E148-41EE-84D2-E725A17E50C2}" type="pres">
      <dgm:prSet presAssocID="{CD0FC6C6-96AC-448A-9C6A-2CE10E62F733}" presName="hierChild3" presStyleCnt="0"/>
      <dgm:spPr/>
    </dgm:pt>
    <dgm:pt modelId="{31A6F3F2-B1CE-4585-8245-548190FDD014}" type="pres">
      <dgm:prSet presAssocID="{9A39EE0D-66D0-4A8E-B976-387095FDAB56}" presName="Name96" presStyleLbl="parChTrans1D2" presStyleIdx="5" presStyleCnt="6"/>
      <dgm:spPr/>
    </dgm:pt>
    <dgm:pt modelId="{B01E79EA-17F8-4E7C-99CF-E2D360A225E7}" type="pres">
      <dgm:prSet presAssocID="{C81C706B-2D77-4A99-9105-681AFCD5CC5A}" presName="hierRoot3" presStyleCnt="0">
        <dgm:presLayoutVars>
          <dgm:hierBranch val="init"/>
        </dgm:presLayoutVars>
      </dgm:prSet>
      <dgm:spPr/>
    </dgm:pt>
    <dgm:pt modelId="{1305C4A0-CB72-4B53-90AD-6B872B9A7F01}" type="pres">
      <dgm:prSet presAssocID="{C81C706B-2D77-4A99-9105-681AFCD5CC5A}" presName="rootComposite3" presStyleCnt="0"/>
      <dgm:spPr/>
    </dgm:pt>
    <dgm:pt modelId="{38CA6EF4-D306-4F43-8D1B-89D8491C7652}" type="pres">
      <dgm:prSet presAssocID="{C81C706B-2D77-4A99-9105-681AFCD5CC5A}" presName="rootText3" presStyleLbl="asst1" presStyleIdx="0" presStyleCnt="1">
        <dgm:presLayoutVars>
          <dgm:chPref val="3"/>
        </dgm:presLayoutVars>
      </dgm:prSet>
      <dgm:spPr/>
    </dgm:pt>
    <dgm:pt modelId="{084BA9FF-B5EC-4215-AB8E-EC570DD50D25}" type="pres">
      <dgm:prSet presAssocID="{C81C706B-2D77-4A99-9105-681AFCD5CC5A}" presName="titleText3" presStyleLbl="fgAcc2" presStyleIdx="0" presStyleCnt="1">
        <dgm:presLayoutVars>
          <dgm:chMax val="0"/>
          <dgm:chPref val="0"/>
        </dgm:presLayoutVars>
      </dgm:prSet>
      <dgm:spPr/>
    </dgm:pt>
    <dgm:pt modelId="{97E6EBA9-DF3E-423F-9157-6281D50FE1E3}" type="pres">
      <dgm:prSet presAssocID="{C81C706B-2D77-4A99-9105-681AFCD5CC5A}" presName="rootConnector3" presStyleLbl="asst1" presStyleIdx="0" presStyleCnt="1"/>
      <dgm:spPr/>
    </dgm:pt>
    <dgm:pt modelId="{4D5DFE78-1C05-4339-AE6C-B05D23C26D50}" type="pres">
      <dgm:prSet presAssocID="{C81C706B-2D77-4A99-9105-681AFCD5CC5A}" presName="hierChild6" presStyleCnt="0"/>
      <dgm:spPr/>
    </dgm:pt>
    <dgm:pt modelId="{22C2998E-6416-4862-8805-36013E924876}" type="pres">
      <dgm:prSet presAssocID="{C81C706B-2D77-4A99-9105-681AFCD5CC5A}" presName="hierChild7" presStyleCnt="0"/>
      <dgm:spPr/>
    </dgm:pt>
  </dgm:ptLst>
  <dgm:cxnLst>
    <dgm:cxn modelId="{234FDF02-080D-41BE-B71B-B826FC00DD7E}" srcId="{CD0FC6C6-96AC-448A-9C6A-2CE10E62F733}" destId="{35AF30B8-E096-4158-BE6C-83236DC4E576}" srcOrd="3" destOrd="0" parTransId="{DE49A29B-8FAE-4DE4-BC5B-4B9F7F5F71D4}" sibTransId="{25621E06-78D3-42B1-90C6-D7847D187684}"/>
    <dgm:cxn modelId="{764ACA03-E705-4BA3-A315-6CD23C67FA71}" type="presOf" srcId="{C81C706B-2D77-4A99-9105-681AFCD5CC5A}" destId="{97E6EBA9-DF3E-423F-9157-6281D50FE1E3}" srcOrd="1" destOrd="0" presId="urn:microsoft.com/office/officeart/2008/layout/NameandTitleOrganizationalChart"/>
    <dgm:cxn modelId="{84911107-A54E-4228-AF84-01FA8909BCF6}" type="presOf" srcId="{138A9087-0B00-4590-9B62-0647B1A720F1}" destId="{2C4A4F6F-411F-4F78-9970-1F048E13CCDD}" srcOrd="0" destOrd="0" presId="urn:microsoft.com/office/officeart/2008/layout/NameandTitleOrganizationalChart"/>
    <dgm:cxn modelId="{73EAEE0B-151F-420F-BA78-BC382147732A}" type="presOf" srcId="{DE49A29B-8FAE-4DE4-BC5B-4B9F7F5F71D4}" destId="{896B2717-DEAC-48D4-9953-E468560504E6}" srcOrd="0" destOrd="0" presId="urn:microsoft.com/office/officeart/2008/layout/NameandTitleOrganizationalChart"/>
    <dgm:cxn modelId="{BBD7680F-94EA-4535-AB39-C7780D59EA85}" type="presOf" srcId="{994F7F45-C1FF-47AD-8AB5-45FED48AC2E8}" destId="{69DE1BE2-D1CD-4A09-A479-4A683496F2D8}" srcOrd="0" destOrd="0" presId="urn:microsoft.com/office/officeart/2008/layout/NameandTitleOrganizationalChart"/>
    <dgm:cxn modelId="{6D296E20-B05E-448F-B7C6-2CB1F9C48873}" srcId="{CD0FC6C6-96AC-448A-9C6A-2CE10E62F733}" destId="{84471D49-B6F6-4B17-AA48-910CAE69933E}" srcOrd="2" destOrd="0" parTransId="{FC5827CF-82A1-441F-9062-56515CAA0129}" sibTransId="{07F1316C-1CBD-4712-BE26-6CA0111145C6}"/>
    <dgm:cxn modelId="{043D1422-D324-4896-94E4-803617ADDF64}" type="presOf" srcId="{FC5827CF-82A1-441F-9062-56515CAA0129}" destId="{E778A291-D5B4-4CCB-9374-B93F99281A1F}" srcOrd="0" destOrd="0" presId="urn:microsoft.com/office/officeart/2008/layout/NameandTitleOrganizationalChart"/>
    <dgm:cxn modelId="{6226332B-B200-4F39-A8BA-EA96E85A14C7}" srcId="{CD0FC6C6-96AC-448A-9C6A-2CE10E62F733}" destId="{994F7F45-C1FF-47AD-8AB5-45FED48AC2E8}" srcOrd="1" destOrd="0" parTransId="{87C7E008-9945-4A4C-9D3C-8E2EF7770ECE}" sibTransId="{138A9087-0B00-4590-9B62-0647B1A720F1}"/>
    <dgm:cxn modelId="{06D2193E-E5F4-4B75-B7F9-FB9A46B8ACE0}" type="presOf" srcId="{CD0FC6C6-96AC-448A-9C6A-2CE10E62F733}" destId="{AE219E67-581E-4BAF-B09A-C72A92118621}" srcOrd="0" destOrd="0" presId="urn:microsoft.com/office/officeart/2008/layout/NameandTitleOrganizationalChart"/>
    <dgm:cxn modelId="{722F5E5C-C89A-4F0F-A7FE-E98E12A76000}" type="presOf" srcId="{87C7E008-9945-4A4C-9D3C-8E2EF7770ECE}" destId="{C2FF5437-62AC-4DB1-89D3-A39FA1CFD0B0}" srcOrd="0" destOrd="0" presId="urn:microsoft.com/office/officeart/2008/layout/NameandTitleOrganizationalChart"/>
    <dgm:cxn modelId="{9A026B5D-57F5-4E20-9932-B62B085A4EE0}" type="presOf" srcId="{35AF30B8-E096-4158-BE6C-83236DC4E576}" destId="{E211C931-C3C2-4D75-A7EC-0267439F45D6}" srcOrd="1" destOrd="0" presId="urn:microsoft.com/office/officeart/2008/layout/NameandTitleOrganizationalChart"/>
    <dgm:cxn modelId="{9BF57F4B-5BA9-41A0-9EC5-D410BE3D4B9E}" type="presOf" srcId="{C81C706B-2D77-4A99-9105-681AFCD5CC5A}" destId="{38CA6EF4-D306-4F43-8D1B-89D8491C7652}" srcOrd="0" destOrd="0" presId="urn:microsoft.com/office/officeart/2008/layout/NameandTitleOrganizationalChart"/>
    <dgm:cxn modelId="{2B3FDD4D-A61F-4B7B-84AF-7EBC9797AD6F}" type="presOf" srcId="{F03E514A-1329-4D46-B28D-84425DCC579A}" destId="{084BA9FF-B5EC-4215-AB8E-EC570DD50D25}" srcOrd="0" destOrd="0" presId="urn:microsoft.com/office/officeart/2008/layout/NameandTitleOrganizationalChart"/>
    <dgm:cxn modelId="{B76BAB4E-FF7E-42FD-AA50-C4EB098AA7BB}" type="presOf" srcId="{07F1316C-1CBD-4712-BE26-6CA0111145C6}" destId="{F1148DEF-D8EF-4FDF-A07E-44FC15DAD45D}" srcOrd="0" destOrd="0" presId="urn:microsoft.com/office/officeart/2008/layout/NameandTitleOrganizationalChart"/>
    <dgm:cxn modelId="{A59AED4F-54B1-4821-A000-CABC952B2BFB}" type="presOf" srcId="{F17EB62D-30EA-4FCF-B83B-8129F2584CF5}" destId="{A0E468E2-E230-4D0E-8707-69CDEF2BED24}" srcOrd="0" destOrd="0" presId="urn:microsoft.com/office/officeart/2008/layout/NameandTitleOrganizationalChart"/>
    <dgm:cxn modelId="{09F75B72-A177-4DE8-9401-227139F5D2FB}" type="presOf" srcId="{6138AB7F-0318-4EC5-A5C8-190368483F29}" destId="{66D204EF-CD90-45D6-A2AA-97B1D19B7357}" srcOrd="0" destOrd="0" presId="urn:microsoft.com/office/officeart/2008/layout/NameandTitleOrganizationalChart"/>
    <dgm:cxn modelId="{7D75E574-E960-4137-8F3A-ACE006DC82D5}" type="presOf" srcId="{B5A4BAEC-6CD5-45B6-A198-DB1D04523F9B}" destId="{24696958-D76E-4B3D-9A21-83086D718DFA}" srcOrd="1" destOrd="0" presId="urn:microsoft.com/office/officeart/2008/layout/NameandTitleOrganizationalChart"/>
    <dgm:cxn modelId="{D5006A7C-D51A-44F1-B8E6-5E0821115100}" type="presOf" srcId="{84471D49-B6F6-4B17-AA48-910CAE69933E}" destId="{86759E1A-DA85-4715-81AC-22125A12D899}" srcOrd="1" destOrd="0" presId="urn:microsoft.com/office/officeart/2008/layout/NameandTitleOrganizationalChart"/>
    <dgm:cxn modelId="{7D4C1F7E-611A-49A4-9158-0029DF227637}" srcId="{CD0FC6C6-96AC-448A-9C6A-2CE10E62F733}" destId="{B5A4BAEC-6CD5-45B6-A198-DB1D04523F9B}" srcOrd="4" destOrd="0" parTransId="{D9A0F7A6-E201-45D3-B1DE-8400A7EC9CA5}" sibTransId="{6138AB7F-0318-4EC5-A5C8-190368483F29}"/>
    <dgm:cxn modelId="{80897C80-7F65-4DDC-A5CA-D261FFA86801}" type="presOf" srcId="{35AF30B8-E096-4158-BE6C-83236DC4E576}" destId="{D34EA02C-0B8E-445B-A670-DE1F0A763444}" srcOrd="0" destOrd="0" presId="urn:microsoft.com/office/officeart/2008/layout/NameandTitleOrganizationalChart"/>
    <dgm:cxn modelId="{9E7D9784-570B-43AF-9B98-AE1CA579AA09}" srcId="{7F8EBD80-F1F7-407F-8C4F-0FDE512508DA}" destId="{CD0FC6C6-96AC-448A-9C6A-2CE10E62F733}" srcOrd="0" destOrd="0" parTransId="{777F53E6-2D6B-4239-B872-5942580B4BB8}" sibTransId="{EC666612-393D-40D1-BEBB-E32792D284C9}"/>
    <dgm:cxn modelId="{F0131390-A9C1-45BD-980C-466A08E1237E}" type="presOf" srcId="{7BD05AF7-E9C5-4852-B4F5-01BE3627E92A}" destId="{B6F5A075-EB49-401B-B3A8-00C33F1E0B7F}" srcOrd="0" destOrd="0" presId="urn:microsoft.com/office/officeart/2008/layout/NameandTitleOrganizationalChart"/>
    <dgm:cxn modelId="{03781097-0A10-47F5-ACF7-D388CF0A664B}" type="presOf" srcId="{7F8EBD80-F1F7-407F-8C4F-0FDE512508DA}" destId="{517A2098-A5C4-42F1-AF7A-890C80821E67}" srcOrd="0" destOrd="0" presId="urn:microsoft.com/office/officeart/2008/layout/NameandTitleOrganizationalChart"/>
    <dgm:cxn modelId="{E02ACBA3-F247-4C8F-8929-C5279CC88355}" type="presOf" srcId="{EC666612-393D-40D1-BEBB-E32792D284C9}" destId="{37CAAB48-2B04-4390-9ED5-0EC8DCC566D9}" srcOrd="0" destOrd="0" presId="urn:microsoft.com/office/officeart/2008/layout/NameandTitleOrganizationalChart"/>
    <dgm:cxn modelId="{878D37AF-C2E5-4998-A7A3-BE8E041EDF85}" type="presOf" srcId="{B48A3B18-768E-4C78-AFDA-8FCAD3C1D9F5}" destId="{7037ED50-112F-4264-8ED5-AE200B2C46DD}" srcOrd="0" destOrd="0" presId="urn:microsoft.com/office/officeart/2008/layout/NameandTitleOrganizationalChart"/>
    <dgm:cxn modelId="{DECEEFC3-EA58-43DE-9294-4DFC77C19E0F}" type="presOf" srcId="{D9A0F7A6-E201-45D3-B1DE-8400A7EC9CA5}" destId="{C8B5E2AB-36FB-472F-9400-4DE9CB2D32EF}" srcOrd="0" destOrd="0" presId="urn:microsoft.com/office/officeart/2008/layout/NameandTitleOrganizationalChart"/>
    <dgm:cxn modelId="{FC6709CC-FA78-4524-9AB9-64FF6D7E019D}" type="presOf" srcId="{994F7F45-C1FF-47AD-8AB5-45FED48AC2E8}" destId="{C17A670F-45B5-4C89-A96E-3E20CCA5718D}" srcOrd="1" destOrd="0" presId="urn:microsoft.com/office/officeart/2008/layout/NameandTitleOrganizationalChart"/>
    <dgm:cxn modelId="{8A9064D0-7444-48A0-BF7B-4A16FCAD3106}" type="presOf" srcId="{CD0FC6C6-96AC-448A-9C6A-2CE10E62F733}" destId="{9094D79C-1573-4658-8B0A-240183C6C048}" srcOrd="1" destOrd="0" presId="urn:microsoft.com/office/officeart/2008/layout/NameandTitleOrganizationalChart"/>
    <dgm:cxn modelId="{2978D3D5-227E-404B-A1BD-95CF0E337C38}" srcId="{CD0FC6C6-96AC-448A-9C6A-2CE10E62F733}" destId="{7BD05AF7-E9C5-4852-B4F5-01BE3627E92A}" srcOrd="5" destOrd="0" parTransId="{F17EB62D-30EA-4FCF-B83B-8129F2584CF5}" sibTransId="{B48A3B18-768E-4C78-AFDA-8FCAD3C1D9F5}"/>
    <dgm:cxn modelId="{C2A08BD6-D07F-4A44-89B8-9266C32DE9FE}" type="presOf" srcId="{9A39EE0D-66D0-4A8E-B976-387095FDAB56}" destId="{31A6F3F2-B1CE-4585-8245-548190FDD014}" srcOrd="0" destOrd="0" presId="urn:microsoft.com/office/officeart/2008/layout/NameandTitleOrganizationalChart"/>
    <dgm:cxn modelId="{8776F5D6-0982-408F-AAC3-C457883EBFB6}" srcId="{CD0FC6C6-96AC-448A-9C6A-2CE10E62F733}" destId="{C81C706B-2D77-4A99-9105-681AFCD5CC5A}" srcOrd="0" destOrd="0" parTransId="{9A39EE0D-66D0-4A8E-B976-387095FDAB56}" sibTransId="{F03E514A-1329-4D46-B28D-84425DCC579A}"/>
    <dgm:cxn modelId="{EEDEEED7-2211-421C-81FA-55DEB3EC4288}" type="presOf" srcId="{B5A4BAEC-6CD5-45B6-A198-DB1D04523F9B}" destId="{4DD73836-0BD5-4E2E-97BC-0D906310C366}" srcOrd="0" destOrd="0" presId="urn:microsoft.com/office/officeart/2008/layout/NameandTitleOrganizationalChart"/>
    <dgm:cxn modelId="{1A9515D8-A962-4DEB-8BA1-4C654A49C03C}" type="presOf" srcId="{84471D49-B6F6-4B17-AA48-910CAE69933E}" destId="{207A2A64-807D-4597-A009-7D0C67CB0DC4}" srcOrd="0" destOrd="0" presId="urn:microsoft.com/office/officeart/2008/layout/NameandTitleOrganizationalChart"/>
    <dgm:cxn modelId="{AED204ED-525A-475C-8235-91C08F4476A9}" type="presOf" srcId="{7BD05AF7-E9C5-4852-B4F5-01BE3627E92A}" destId="{57328844-B39F-46FA-8F54-386A70F9891D}" srcOrd="1" destOrd="0" presId="urn:microsoft.com/office/officeart/2008/layout/NameandTitleOrganizationalChart"/>
    <dgm:cxn modelId="{83F0B3F3-A300-40D8-9B94-73F3FE31100E}" type="presOf" srcId="{25621E06-78D3-42B1-90C6-D7847D187684}" destId="{EFF54F6A-4C18-42C2-85C2-5F1F8224609D}" srcOrd="0" destOrd="0" presId="urn:microsoft.com/office/officeart/2008/layout/NameandTitleOrganizationalChart"/>
    <dgm:cxn modelId="{7602830B-ACA1-4DF3-AC51-0240D97328F1}" type="presParOf" srcId="{517A2098-A5C4-42F1-AF7A-890C80821E67}" destId="{9B390869-112F-4772-B20B-519431D5D49D}" srcOrd="0" destOrd="0" presId="urn:microsoft.com/office/officeart/2008/layout/NameandTitleOrganizationalChart"/>
    <dgm:cxn modelId="{2FE6EF85-874C-408E-B785-2B2C3E36DE7B}" type="presParOf" srcId="{9B390869-112F-4772-B20B-519431D5D49D}" destId="{81D75E86-F23B-429D-9E67-9E9C19CA88BC}" srcOrd="0" destOrd="0" presId="urn:microsoft.com/office/officeart/2008/layout/NameandTitleOrganizationalChart"/>
    <dgm:cxn modelId="{9ED42C4A-BC03-4AC3-AB66-E3E23EA2C79B}" type="presParOf" srcId="{81D75E86-F23B-429D-9E67-9E9C19CA88BC}" destId="{AE219E67-581E-4BAF-B09A-C72A92118621}" srcOrd="0" destOrd="0" presId="urn:microsoft.com/office/officeart/2008/layout/NameandTitleOrganizationalChart"/>
    <dgm:cxn modelId="{7A365A8F-4465-4E50-9A58-97F4A42EE51A}" type="presParOf" srcId="{81D75E86-F23B-429D-9E67-9E9C19CA88BC}" destId="{37CAAB48-2B04-4390-9ED5-0EC8DCC566D9}" srcOrd="1" destOrd="0" presId="urn:microsoft.com/office/officeart/2008/layout/NameandTitleOrganizationalChart"/>
    <dgm:cxn modelId="{C25CCEF3-69E5-4FE5-9108-C9701536B55F}" type="presParOf" srcId="{81D75E86-F23B-429D-9E67-9E9C19CA88BC}" destId="{9094D79C-1573-4658-8B0A-240183C6C048}" srcOrd="2" destOrd="0" presId="urn:microsoft.com/office/officeart/2008/layout/NameandTitleOrganizationalChart"/>
    <dgm:cxn modelId="{8850796E-104E-43C6-B146-CC76941F0F19}" type="presParOf" srcId="{9B390869-112F-4772-B20B-519431D5D49D}" destId="{B50AF483-0FC4-45B3-966D-D098B0F59EC9}" srcOrd="1" destOrd="0" presId="urn:microsoft.com/office/officeart/2008/layout/NameandTitleOrganizationalChart"/>
    <dgm:cxn modelId="{7511A495-F45B-4837-A53B-7A8D339A1925}" type="presParOf" srcId="{B50AF483-0FC4-45B3-966D-D098B0F59EC9}" destId="{C2FF5437-62AC-4DB1-89D3-A39FA1CFD0B0}" srcOrd="0" destOrd="0" presId="urn:microsoft.com/office/officeart/2008/layout/NameandTitleOrganizationalChart"/>
    <dgm:cxn modelId="{445440C4-D339-428E-B534-99FABF763DFE}" type="presParOf" srcId="{B50AF483-0FC4-45B3-966D-D098B0F59EC9}" destId="{7000D614-00F0-483C-AC7E-7895ED38B890}" srcOrd="1" destOrd="0" presId="urn:microsoft.com/office/officeart/2008/layout/NameandTitleOrganizationalChart"/>
    <dgm:cxn modelId="{C9632211-DFF6-48A9-9C10-2BEDA7C14C86}" type="presParOf" srcId="{7000D614-00F0-483C-AC7E-7895ED38B890}" destId="{3F2A8FED-29A7-4C07-9A3C-1DDE806E1579}" srcOrd="0" destOrd="0" presId="urn:microsoft.com/office/officeart/2008/layout/NameandTitleOrganizationalChart"/>
    <dgm:cxn modelId="{942C8601-08FF-4D3E-A93A-9D19EEE155B4}" type="presParOf" srcId="{3F2A8FED-29A7-4C07-9A3C-1DDE806E1579}" destId="{69DE1BE2-D1CD-4A09-A479-4A683496F2D8}" srcOrd="0" destOrd="0" presId="urn:microsoft.com/office/officeart/2008/layout/NameandTitleOrganizationalChart"/>
    <dgm:cxn modelId="{3A700667-6691-4796-B9C7-7D6126B5D5C5}" type="presParOf" srcId="{3F2A8FED-29A7-4C07-9A3C-1DDE806E1579}" destId="{2C4A4F6F-411F-4F78-9970-1F048E13CCDD}" srcOrd="1" destOrd="0" presId="urn:microsoft.com/office/officeart/2008/layout/NameandTitleOrganizationalChart"/>
    <dgm:cxn modelId="{73179410-DA61-4B31-A117-67536533F2EA}" type="presParOf" srcId="{3F2A8FED-29A7-4C07-9A3C-1DDE806E1579}" destId="{C17A670F-45B5-4C89-A96E-3E20CCA5718D}" srcOrd="2" destOrd="0" presId="urn:microsoft.com/office/officeart/2008/layout/NameandTitleOrganizationalChart"/>
    <dgm:cxn modelId="{7308FB39-C4BB-4C25-BE84-478BCAEEFD69}" type="presParOf" srcId="{7000D614-00F0-483C-AC7E-7895ED38B890}" destId="{D2400D2C-EEEC-4FE5-B24A-DD56FC144F0B}" srcOrd="1" destOrd="0" presId="urn:microsoft.com/office/officeart/2008/layout/NameandTitleOrganizationalChart"/>
    <dgm:cxn modelId="{6203F32B-9EB6-4C2A-9B78-C38D3903622C}" type="presParOf" srcId="{7000D614-00F0-483C-AC7E-7895ED38B890}" destId="{24ED3446-4544-4C6C-9C6B-D42B9EE69B86}" srcOrd="2" destOrd="0" presId="urn:microsoft.com/office/officeart/2008/layout/NameandTitleOrganizationalChart"/>
    <dgm:cxn modelId="{D97D8478-4D40-4F72-9D86-7B9DDC9C4D6E}" type="presParOf" srcId="{B50AF483-0FC4-45B3-966D-D098B0F59EC9}" destId="{E778A291-D5B4-4CCB-9374-B93F99281A1F}" srcOrd="2" destOrd="0" presId="urn:microsoft.com/office/officeart/2008/layout/NameandTitleOrganizationalChart"/>
    <dgm:cxn modelId="{9FA86422-DB2A-4A1A-AEBC-30BFF1FE765C}" type="presParOf" srcId="{B50AF483-0FC4-45B3-966D-D098B0F59EC9}" destId="{EC21A7B9-8B6D-470E-B656-825DBA6555C8}" srcOrd="3" destOrd="0" presId="urn:microsoft.com/office/officeart/2008/layout/NameandTitleOrganizationalChart"/>
    <dgm:cxn modelId="{060DE50F-7D8A-4F32-BFD3-B270230FB79D}" type="presParOf" srcId="{EC21A7B9-8B6D-470E-B656-825DBA6555C8}" destId="{7EDBBFCF-9F09-4E80-BF2A-EA01AB9AAF1B}" srcOrd="0" destOrd="0" presId="urn:microsoft.com/office/officeart/2008/layout/NameandTitleOrganizationalChart"/>
    <dgm:cxn modelId="{16DF7856-689A-4040-8820-7A5E58AD8666}" type="presParOf" srcId="{7EDBBFCF-9F09-4E80-BF2A-EA01AB9AAF1B}" destId="{207A2A64-807D-4597-A009-7D0C67CB0DC4}" srcOrd="0" destOrd="0" presId="urn:microsoft.com/office/officeart/2008/layout/NameandTitleOrganizationalChart"/>
    <dgm:cxn modelId="{14D20CFA-FD82-4C4E-96B4-65000D95EA24}" type="presParOf" srcId="{7EDBBFCF-9F09-4E80-BF2A-EA01AB9AAF1B}" destId="{F1148DEF-D8EF-4FDF-A07E-44FC15DAD45D}" srcOrd="1" destOrd="0" presId="urn:microsoft.com/office/officeart/2008/layout/NameandTitleOrganizationalChart"/>
    <dgm:cxn modelId="{C14C82C4-2831-4F21-A1E8-A59C5C6331B1}" type="presParOf" srcId="{7EDBBFCF-9F09-4E80-BF2A-EA01AB9AAF1B}" destId="{86759E1A-DA85-4715-81AC-22125A12D899}" srcOrd="2" destOrd="0" presId="urn:microsoft.com/office/officeart/2008/layout/NameandTitleOrganizationalChart"/>
    <dgm:cxn modelId="{A2AFA926-7FB2-41F7-BDC6-05E94828DBF9}" type="presParOf" srcId="{EC21A7B9-8B6D-470E-B656-825DBA6555C8}" destId="{4BF9CB44-E2D0-406F-9FDE-B930ADED71A2}" srcOrd="1" destOrd="0" presId="urn:microsoft.com/office/officeart/2008/layout/NameandTitleOrganizationalChart"/>
    <dgm:cxn modelId="{6C867494-1084-4CAF-B831-7EA40298077F}" type="presParOf" srcId="{EC21A7B9-8B6D-470E-B656-825DBA6555C8}" destId="{99238283-B332-4306-B8AF-62FBDF5AEA26}" srcOrd="2" destOrd="0" presId="urn:microsoft.com/office/officeart/2008/layout/NameandTitleOrganizationalChart"/>
    <dgm:cxn modelId="{91EEACFE-A563-4EEF-8068-7892DE7A7A48}" type="presParOf" srcId="{B50AF483-0FC4-45B3-966D-D098B0F59EC9}" destId="{896B2717-DEAC-48D4-9953-E468560504E6}" srcOrd="4" destOrd="0" presId="urn:microsoft.com/office/officeart/2008/layout/NameandTitleOrganizationalChart"/>
    <dgm:cxn modelId="{513F80F8-5327-4710-BC18-6ED21591B65D}" type="presParOf" srcId="{B50AF483-0FC4-45B3-966D-D098B0F59EC9}" destId="{9C44E7CB-D052-47ED-A8CE-41F370236C93}" srcOrd="5" destOrd="0" presId="urn:microsoft.com/office/officeart/2008/layout/NameandTitleOrganizationalChart"/>
    <dgm:cxn modelId="{2140E15A-C692-41C5-A780-CF891BC70245}" type="presParOf" srcId="{9C44E7CB-D052-47ED-A8CE-41F370236C93}" destId="{B848BB6F-C154-4F1B-B63A-548FB18F0AC9}" srcOrd="0" destOrd="0" presId="urn:microsoft.com/office/officeart/2008/layout/NameandTitleOrganizationalChart"/>
    <dgm:cxn modelId="{B0FF1DB3-DE31-40D0-A2D5-9F587A25C73F}" type="presParOf" srcId="{B848BB6F-C154-4F1B-B63A-548FB18F0AC9}" destId="{D34EA02C-0B8E-445B-A670-DE1F0A763444}" srcOrd="0" destOrd="0" presId="urn:microsoft.com/office/officeart/2008/layout/NameandTitleOrganizationalChart"/>
    <dgm:cxn modelId="{DDBCBC41-D70A-4DCD-823E-D9B15149DBF0}" type="presParOf" srcId="{B848BB6F-C154-4F1B-B63A-548FB18F0AC9}" destId="{EFF54F6A-4C18-42C2-85C2-5F1F8224609D}" srcOrd="1" destOrd="0" presId="urn:microsoft.com/office/officeart/2008/layout/NameandTitleOrganizationalChart"/>
    <dgm:cxn modelId="{7B9D4835-CFF3-4BFF-B071-94A830BE5CFB}" type="presParOf" srcId="{B848BB6F-C154-4F1B-B63A-548FB18F0AC9}" destId="{E211C931-C3C2-4D75-A7EC-0267439F45D6}" srcOrd="2" destOrd="0" presId="urn:microsoft.com/office/officeart/2008/layout/NameandTitleOrganizationalChart"/>
    <dgm:cxn modelId="{74E98BAF-F2DD-49ED-95AF-B094D50EE85D}" type="presParOf" srcId="{9C44E7CB-D052-47ED-A8CE-41F370236C93}" destId="{F09F283D-0624-4667-B595-ABDD4EAE68D3}" srcOrd="1" destOrd="0" presId="urn:microsoft.com/office/officeart/2008/layout/NameandTitleOrganizationalChart"/>
    <dgm:cxn modelId="{63EA1FB4-7BA2-48B2-A0CB-174654FA6B4D}" type="presParOf" srcId="{9C44E7CB-D052-47ED-A8CE-41F370236C93}" destId="{192ADC69-DF5F-4E23-8CBC-6221EFCF82AC}" srcOrd="2" destOrd="0" presId="urn:microsoft.com/office/officeart/2008/layout/NameandTitleOrganizationalChart"/>
    <dgm:cxn modelId="{51E31593-3D82-4C7F-A704-8901CBC38AC8}" type="presParOf" srcId="{B50AF483-0FC4-45B3-966D-D098B0F59EC9}" destId="{C8B5E2AB-36FB-472F-9400-4DE9CB2D32EF}" srcOrd="6" destOrd="0" presId="urn:microsoft.com/office/officeart/2008/layout/NameandTitleOrganizationalChart"/>
    <dgm:cxn modelId="{2B1EE1F7-FBE6-4A59-B31E-5F0C57844790}" type="presParOf" srcId="{B50AF483-0FC4-45B3-966D-D098B0F59EC9}" destId="{1B21D1D1-BD2A-430E-824F-4FCF5498BB8E}" srcOrd="7" destOrd="0" presId="urn:microsoft.com/office/officeart/2008/layout/NameandTitleOrganizationalChart"/>
    <dgm:cxn modelId="{9334F26B-D037-401C-9ED6-9756718E2229}" type="presParOf" srcId="{1B21D1D1-BD2A-430E-824F-4FCF5498BB8E}" destId="{A019338B-4C3A-4963-84AA-2F9B8A6EDA65}" srcOrd="0" destOrd="0" presId="urn:microsoft.com/office/officeart/2008/layout/NameandTitleOrganizationalChart"/>
    <dgm:cxn modelId="{8D515C1C-6121-4007-AD37-5DE74A1DF235}" type="presParOf" srcId="{A019338B-4C3A-4963-84AA-2F9B8A6EDA65}" destId="{4DD73836-0BD5-4E2E-97BC-0D906310C366}" srcOrd="0" destOrd="0" presId="urn:microsoft.com/office/officeart/2008/layout/NameandTitleOrganizationalChart"/>
    <dgm:cxn modelId="{0AA17E95-3BB1-4BE4-A5AF-81AC5DEF61BD}" type="presParOf" srcId="{A019338B-4C3A-4963-84AA-2F9B8A6EDA65}" destId="{66D204EF-CD90-45D6-A2AA-97B1D19B7357}" srcOrd="1" destOrd="0" presId="urn:microsoft.com/office/officeart/2008/layout/NameandTitleOrganizationalChart"/>
    <dgm:cxn modelId="{6AC48399-C238-4F48-89CC-0037BB739C25}" type="presParOf" srcId="{A019338B-4C3A-4963-84AA-2F9B8A6EDA65}" destId="{24696958-D76E-4B3D-9A21-83086D718DFA}" srcOrd="2" destOrd="0" presId="urn:microsoft.com/office/officeart/2008/layout/NameandTitleOrganizationalChart"/>
    <dgm:cxn modelId="{377A75CA-65A6-4E19-A858-A5BC14A979F1}" type="presParOf" srcId="{1B21D1D1-BD2A-430E-824F-4FCF5498BB8E}" destId="{DDF1AD6B-032B-49AB-9E41-16710EE99712}" srcOrd="1" destOrd="0" presId="urn:microsoft.com/office/officeart/2008/layout/NameandTitleOrganizationalChart"/>
    <dgm:cxn modelId="{2E462D56-0CAA-485B-94A1-E62C8A14358C}" type="presParOf" srcId="{1B21D1D1-BD2A-430E-824F-4FCF5498BB8E}" destId="{465D4B08-F27E-4274-BD3B-FBFDC87346AA}" srcOrd="2" destOrd="0" presId="urn:microsoft.com/office/officeart/2008/layout/NameandTitleOrganizationalChart"/>
    <dgm:cxn modelId="{5C95E42D-13EB-4493-A322-3BA94CA62764}" type="presParOf" srcId="{B50AF483-0FC4-45B3-966D-D098B0F59EC9}" destId="{A0E468E2-E230-4D0E-8707-69CDEF2BED24}" srcOrd="8" destOrd="0" presId="urn:microsoft.com/office/officeart/2008/layout/NameandTitleOrganizationalChart"/>
    <dgm:cxn modelId="{C4EDC181-EE20-42F4-83D7-BDE264F49DE3}" type="presParOf" srcId="{B50AF483-0FC4-45B3-966D-D098B0F59EC9}" destId="{F227B8A8-F5E5-47F9-A187-F317433B732C}" srcOrd="9" destOrd="0" presId="urn:microsoft.com/office/officeart/2008/layout/NameandTitleOrganizationalChart"/>
    <dgm:cxn modelId="{966B2760-7BAF-4CA0-B84C-4802A33700B3}" type="presParOf" srcId="{F227B8A8-F5E5-47F9-A187-F317433B732C}" destId="{DC5950B1-0471-4C71-9C43-F988683ED720}" srcOrd="0" destOrd="0" presId="urn:microsoft.com/office/officeart/2008/layout/NameandTitleOrganizationalChart"/>
    <dgm:cxn modelId="{0B5AD08D-5094-4A22-AF8F-55E55394AC0B}" type="presParOf" srcId="{DC5950B1-0471-4C71-9C43-F988683ED720}" destId="{B6F5A075-EB49-401B-B3A8-00C33F1E0B7F}" srcOrd="0" destOrd="0" presId="urn:microsoft.com/office/officeart/2008/layout/NameandTitleOrganizationalChart"/>
    <dgm:cxn modelId="{2C35410C-505C-4E3C-AF8E-392DDCF12A43}" type="presParOf" srcId="{DC5950B1-0471-4C71-9C43-F988683ED720}" destId="{7037ED50-112F-4264-8ED5-AE200B2C46DD}" srcOrd="1" destOrd="0" presId="urn:microsoft.com/office/officeart/2008/layout/NameandTitleOrganizationalChart"/>
    <dgm:cxn modelId="{97F01025-A5E2-4217-B299-87471EF7E7B9}" type="presParOf" srcId="{DC5950B1-0471-4C71-9C43-F988683ED720}" destId="{57328844-B39F-46FA-8F54-386A70F9891D}" srcOrd="2" destOrd="0" presId="urn:microsoft.com/office/officeart/2008/layout/NameandTitleOrganizationalChart"/>
    <dgm:cxn modelId="{3F8FAB52-F40A-43F0-9246-9C6D3DB5E9CE}" type="presParOf" srcId="{F227B8A8-F5E5-47F9-A187-F317433B732C}" destId="{F92286DA-6008-4229-A4DE-F5FF682F7E1F}" srcOrd="1" destOrd="0" presId="urn:microsoft.com/office/officeart/2008/layout/NameandTitleOrganizationalChart"/>
    <dgm:cxn modelId="{DE1FC89C-AE8C-4F2D-B345-4E0EC36C3D57}" type="presParOf" srcId="{F227B8A8-F5E5-47F9-A187-F317433B732C}" destId="{376B50FC-FD3D-489E-B006-992E57BBCC56}" srcOrd="2" destOrd="0" presId="urn:microsoft.com/office/officeart/2008/layout/NameandTitleOrganizationalChart"/>
    <dgm:cxn modelId="{9C855E62-F648-4324-BBF0-B9C69D1DC165}" type="presParOf" srcId="{9B390869-112F-4772-B20B-519431D5D49D}" destId="{ED2996E4-E148-41EE-84D2-E725A17E50C2}" srcOrd="2" destOrd="0" presId="urn:microsoft.com/office/officeart/2008/layout/NameandTitleOrganizationalChart"/>
    <dgm:cxn modelId="{D457BD22-3991-4D11-A502-4C4995825289}" type="presParOf" srcId="{ED2996E4-E148-41EE-84D2-E725A17E50C2}" destId="{31A6F3F2-B1CE-4585-8245-548190FDD014}" srcOrd="0" destOrd="0" presId="urn:microsoft.com/office/officeart/2008/layout/NameandTitleOrganizationalChart"/>
    <dgm:cxn modelId="{0989DD7F-2F22-43BF-93DC-1B5018045C6C}" type="presParOf" srcId="{ED2996E4-E148-41EE-84D2-E725A17E50C2}" destId="{B01E79EA-17F8-4E7C-99CF-E2D360A225E7}" srcOrd="1" destOrd="0" presId="urn:microsoft.com/office/officeart/2008/layout/NameandTitleOrganizationalChart"/>
    <dgm:cxn modelId="{71CAE8B5-508F-4150-BCBF-CB1F02DCF842}" type="presParOf" srcId="{B01E79EA-17F8-4E7C-99CF-E2D360A225E7}" destId="{1305C4A0-CB72-4B53-90AD-6B872B9A7F01}" srcOrd="0" destOrd="0" presId="urn:microsoft.com/office/officeart/2008/layout/NameandTitleOrganizationalChart"/>
    <dgm:cxn modelId="{F7AB04C3-49EF-4026-BA5B-36822DF1ED60}" type="presParOf" srcId="{1305C4A0-CB72-4B53-90AD-6B872B9A7F01}" destId="{38CA6EF4-D306-4F43-8D1B-89D8491C7652}" srcOrd="0" destOrd="0" presId="urn:microsoft.com/office/officeart/2008/layout/NameandTitleOrganizationalChart"/>
    <dgm:cxn modelId="{34B1B572-5F2B-4C0E-9AD9-9B22C7CB3A7A}" type="presParOf" srcId="{1305C4A0-CB72-4B53-90AD-6B872B9A7F01}" destId="{084BA9FF-B5EC-4215-AB8E-EC570DD50D25}" srcOrd="1" destOrd="0" presId="urn:microsoft.com/office/officeart/2008/layout/NameandTitleOrganizationalChart"/>
    <dgm:cxn modelId="{99AF1DB2-7611-4A4B-B6CD-F545E3DE4A7B}" type="presParOf" srcId="{1305C4A0-CB72-4B53-90AD-6B872B9A7F01}" destId="{97E6EBA9-DF3E-423F-9157-6281D50FE1E3}" srcOrd="2" destOrd="0" presId="urn:microsoft.com/office/officeart/2008/layout/NameandTitleOrganizationalChart"/>
    <dgm:cxn modelId="{BE5C4463-211F-4817-B24E-46939F08C243}" type="presParOf" srcId="{B01E79EA-17F8-4E7C-99CF-E2D360A225E7}" destId="{4D5DFE78-1C05-4339-AE6C-B05D23C26D50}" srcOrd="1" destOrd="0" presId="urn:microsoft.com/office/officeart/2008/layout/NameandTitleOrganizationalChart"/>
    <dgm:cxn modelId="{53BAE5B0-A7AF-455F-839E-7B03E7AB5ACE}" type="presParOf" srcId="{B01E79EA-17F8-4E7C-99CF-E2D360A225E7}" destId="{22C2998E-6416-4862-8805-36013E92487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8EBD80-F1F7-407F-8C4F-0FDE512508D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CD0FC6C6-96AC-448A-9C6A-2CE10E62F733}">
      <dgm:prSet phldrT="[Text]"/>
      <dgm:spPr/>
      <dgm:t>
        <a:bodyPr/>
        <a:lstStyle/>
        <a:p>
          <a:r>
            <a:rPr lang="de-AT" dirty="0"/>
            <a:t>Zugskommandant</a:t>
          </a:r>
        </a:p>
      </dgm:t>
    </dgm:pt>
    <dgm:pt modelId="{777F53E6-2D6B-4239-B872-5942580B4BB8}" type="parTrans" cxnId="{9E7D9784-570B-43AF-9B98-AE1CA579AA09}">
      <dgm:prSet/>
      <dgm:spPr/>
      <dgm:t>
        <a:bodyPr/>
        <a:lstStyle/>
        <a:p>
          <a:endParaRPr lang="de-AT"/>
        </a:p>
      </dgm:t>
    </dgm:pt>
    <dgm:pt modelId="{EC666612-393D-40D1-BEBB-E32792D284C9}" type="sibTrans" cxnId="{9E7D9784-570B-43AF-9B98-AE1CA579AA09}">
      <dgm:prSet/>
      <dgm:spPr/>
      <dgm:t>
        <a:bodyPr/>
        <a:lstStyle/>
        <a:p>
          <a:r>
            <a:rPr lang="de-AT" dirty="0"/>
            <a:t>ABI Wolfgang </a:t>
          </a:r>
          <a:r>
            <a:rPr lang="de-AT" dirty="0" err="1"/>
            <a:t>Riener</a:t>
          </a:r>
          <a:endParaRPr lang="de-AT" dirty="0"/>
        </a:p>
      </dgm:t>
    </dgm:pt>
    <dgm:pt modelId="{C81C706B-2D77-4A99-9105-681AFCD5CC5A}" type="asst">
      <dgm:prSet phldrT="[Text]"/>
      <dgm:spPr/>
      <dgm:t>
        <a:bodyPr/>
        <a:lstStyle/>
        <a:p>
          <a:r>
            <a:rPr lang="de-AT" dirty="0" err="1"/>
            <a:t>Zugtruppkommandant</a:t>
          </a:r>
          <a:endParaRPr lang="de-AT" dirty="0"/>
        </a:p>
      </dgm:t>
    </dgm:pt>
    <dgm:pt modelId="{9A39EE0D-66D0-4A8E-B976-387095FDAB56}" type="parTrans" cxnId="{8776F5D6-0982-408F-AAC3-C457883EBFB6}">
      <dgm:prSet/>
      <dgm:spPr/>
      <dgm:t>
        <a:bodyPr/>
        <a:lstStyle/>
        <a:p>
          <a:endParaRPr lang="de-AT"/>
        </a:p>
      </dgm:t>
    </dgm:pt>
    <dgm:pt modelId="{F03E514A-1329-4D46-B28D-84425DCC579A}" type="sibTrans" cxnId="{8776F5D6-0982-408F-AAC3-C457883EBFB6}">
      <dgm:prSet/>
      <dgm:spPr/>
      <dgm:t>
        <a:bodyPr/>
        <a:lstStyle/>
        <a:p>
          <a:r>
            <a:rPr lang="de-AT" dirty="0"/>
            <a:t>HBI Christof Unfried</a:t>
          </a:r>
        </a:p>
      </dgm:t>
    </dgm:pt>
    <dgm:pt modelId="{994F7F45-C1FF-47AD-8AB5-45FED48AC2E8}">
      <dgm:prSet phldrT="[Text]"/>
      <dgm:spPr/>
      <dgm:t>
        <a:bodyPr/>
        <a:lstStyle/>
        <a:p>
          <a:r>
            <a:rPr lang="de-AT" dirty="0"/>
            <a:t>Gruppe 1</a:t>
          </a:r>
          <a:br>
            <a:rPr lang="de-AT" dirty="0"/>
          </a:br>
          <a:r>
            <a:rPr lang="de-AT" dirty="0"/>
            <a:t>(Pick UP)</a:t>
          </a:r>
        </a:p>
      </dgm:t>
    </dgm:pt>
    <dgm:pt modelId="{87C7E008-9945-4A4C-9D3C-8E2EF7770ECE}" type="parTrans" cxnId="{6226332B-B200-4F39-A8BA-EA96E85A14C7}">
      <dgm:prSet/>
      <dgm:spPr/>
      <dgm:t>
        <a:bodyPr/>
        <a:lstStyle/>
        <a:p>
          <a:endParaRPr lang="de-AT"/>
        </a:p>
      </dgm:t>
    </dgm:pt>
    <dgm:pt modelId="{138A9087-0B00-4590-9B62-0647B1A720F1}" type="sibTrans" cxnId="{6226332B-B200-4F39-A8BA-EA96E85A14C7}">
      <dgm:prSet custT="1"/>
      <dgm:spPr/>
      <dgm:t>
        <a:bodyPr/>
        <a:lstStyle/>
        <a:p>
          <a:r>
            <a:rPr lang="de-AT" sz="1600" dirty="0"/>
            <a:t>FF Geras</a:t>
          </a:r>
        </a:p>
      </dgm:t>
    </dgm:pt>
    <dgm:pt modelId="{84471D49-B6F6-4B17-AA48-910CAE69933E}">
      <dgm:prSet phldrT="[Text]"/>
      <dgm:spPr/>
      <dgm:t>
        <a:bodyPr/>
        <a:lstStyle/>
        <a:p>
          <a:r>
            <a:rPr lang="de-AT" dirty="0"/>
            <a:t>Gruppe 2 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FC5827CF-82A1-441F-9062-56515CAA0129}" type="parTrans" cxnId="{6D296E20-B05E-448F-B7C6-2CB1F9C48873}">
      <dgm:prSet/>
      <dgm:spPr/>
      <dgm:t>
        <a:bodyPr/>
        <a:lstStyle/>
        <a:p>
          <a:endParaRPr lang="de-AT"/>
        </a:p>
      </dgm:t>
    </dgm:pt>
    <dgm:pt modelId="{07F1316C-1CBD-4712-BE26-6CA0111145C6}" type="sibTrans" cxnId="{6D296E20-B05E-448F-B7C6-2CB1F9C48873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Schandachen</a:t>
          </a:r>
          <a:endParaRPr lang="de-AT" sz="1600" dirty="0"/>
        </a:p>
      </dgm:t>
    </dgm:pt>
    <dgm:pt modelId="{35AF30B8-E096-4158-BE6C-83236DC4E576}">
      <dgm:prSet phldrT="[Text]"/>
      <dgm:spPr/>
      <dgm:t>
        <a:bodyPr/>
        <a:lstStyle/>
        <a:p>
          <a:r>
            <a:rPr lang="de-AT" dirty="0"/>
            <a:t>Gruppe 3</a:t>
          </a:r>
          <a:br>
            <a:rPr lang="de-AT" dirty="0"/>
          </a:br>
          <a:r>
            <a:rPr lang="de-AT" dirty="0"/>
            <a:t>(Pick Up)</a:t>
          </a:r>
        </a:p>
      </dgm:t>
    </dgm:pt>
    <dgm:pt modelId="{DE49A29B-8FAE-4DE4-BC5B-4B9F7F5F71D4}" type="parTrans" cxnId="{234FDF02-080D-41BE-B71B-B826FC00DD7E}">
      <dgm:prSet/>
      <dgm:spPr/>
      <dgm:t>
        <a:bodyPr/>
        <a:lstStyle/>
        <a:p>
          <a:endParaRPr lang="de-AT"/>
        </a:p>
      </dgm:t>
    </dgm:pt>
    <dgm:pt modelId="{25621E06-78D3-42B1-90C6-D7847D187684}" type="sibTrans" cxnId="{234FDF02-080D-41BE-B71B-B826FC00DD7E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Hobenbach</a:t>
          </a:r>
          <a:endParaRPr lang="de-AT" sz="1600" dirty="0"/>
        </a:p>
      </dgm:t>
    </dgm:pt>
    <dgm:pt modelId="{B5A4BAEC-6CD5-45B6-A198-DB1D04523F9B}">
      <dgm:prSet/>
      <dgm:spPr/>
      <dgm:t>
        <a:bodyPr/>
        <a:lstStyle/>
        <a:p>
          <a:r>
            <a:rPr lang="de-AT" dirty="0"/>
            <a:t>Gruppe 4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D9A0F7A6-E201-45D3-B1DE-8400A7EC9CA5}" type="parTrans" cxnId="{7D4C1F7E-611A-49A4-9158-0029DF227637}">
      <dgm:prSet/>
      <dgm:spPr/>
      <dgm:t>
        <a:bodyPr/>
        <a:lstStyle/>
        <a:p>
          <a:endParaRPr lang="de-AT"/>
        </a:p>
      </dgm:t>
    </dgm:pt>
    <dgm:pt modelId="{6138AB7F-0318-4EC5-A5C8-190368483F29}" type="sibTrans" cxnId="{7D4C1F7E-611A-49A4-9158-0029DF227637}">
      <dgm:prSet custT="1"/>
      <dgm:spPr/>
      <dgm:t>
        <a:bodyPr/>
        <a:lstStyle/>
        <a:p>
          <a:r>
            <a:rPr lang="de-AT" sz="1050" dirty="0"/>
            <a:t>FF Blumau an der Wild</a:t>
          </a:r>
        </a:p>
      </dgm:t>
    </dgm:pt>
    <dgm:pt modelId="{7BD05AF7-E9C5-4852-B4F5-01BE3627E92A}">
      <dgm:prSet/>
      <dgm:spPr/>
      <dgm:t>
        <a:bodyPr/>
        <a:lstStyle/>
        <a:p>
          <a:r>
            <a:rPr lang="de-AT" dirty="0"/>
            <a:t>Gruppe 5</a:t>
          </a:r>
        </a:p>
        <a:p>
          <a:r>
            <a:rPr lang="de-AT" dirty="0"/>
            <a:t>(Quad)</a:t>
          </a:r>
        </a:p>
      </dgm:t>
    </dgm:pt>
    <dgm:pt modelId="{F17EB62D-30EA-4FCF-B83B-8129F2584CF5}" type="parTrans" cxnId="{2978D3D5-227E-404B-A1BD-95CF0E337C38}">
      <dgm:prSet/>
      <dgm:spPr/>
      <dgm:t>
        <a:bodyPr/>
        <a:lstStyle/>
        <a:p>
          <a:endParaRPr lang="de-AT"/>
        </a:p>
      </dgm:t>
    </dgm:pt>
    <dgm:pt modelId="{B48A3B18-768E-4C78-AFDA-8FCAD3C1D9F5}" type="sibTrans" cxnId="{2978D3D5-227E-404B-A1BD-95CF0E337C38}">
      <dgm:prSet custT="1"/>
      <dgm:spPr/>
      <dgm:t>
        <a:bodyPr/>
        <a:lstStyle/>
        <a:p>
          <a:r>
            <a:rPr lang="de-AT" sz="1400" dirty="0"/>
            <a:t>FF Karlstift</a:t>
          </a:r>
        </a:p>
      </dgm:t>
    </dgm:pt>
    <dgm:pt modelId="{517A2098-A5C4-42F1-AF7A-890C80821E67}" type="pres">
      <dgm:prSet presAssocID="{7F8EBD80-F1F7-407F-8C4F-0FDE512508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90869-112F-4772-B20B-519431D5D49D}" type="pres">
      <dgm:prSet presAssocID="{CD0FC6C6-96AC-448A-9C6A-2CE10E62F733}" presName="hierRoot1" presStyleCnt="0">
        <dgm:presLayoutVars>
          <dgm:hierBranch val="init"/>
        </dgm:presLayoutVars>
      </dgm:prSet>
      <dgm:spPr/>
    </dgm:pt>
    <dgm:pt modelId="{81D75E86-F23B-429D-9E67-9E9C19CA88BC}" type="pres">
      <dgm:prSet presAssocID="{CD0FC6C6-96AC-448A-9C6A-2CE10E62F733}" presName="rootComposite1" presStyleCnt="0"/>
      <dgm:spPr/>
    </dgm:pt>
    <dgm:pt modelId="{AE219E67-581E-4BAF-B09A-C72A92118621}" type="pres">
      <dgm:prSet presAssocID="{CD0FC6C6-96AC-448A-9C6A-2CE10E62F733}" presName="rootText1" presStyleLbl="node0" presStyleIdx="0" presStyleCnt="1">
        <dgm:presLayoutVars>
          <dgm:chMax/>
          <dgm:chPref val="3"/>
        </dgm:presLayoutVars>
      </dgm:prSet>
      <dgm:spPr/>
    </dgm:pt>
    <dgm:pt modelId="{37CAAB48-2B04-4390-9ED5-0EC8DCC566D9}" type="pres">
      <dgm:prSet presAssocID="{CD0FC6C6-96AC-448A-9C6A-2CE10E62F733}" presName="titleText1" presStyleLbl="fgAcc0" presStyleIdx="0" presStyleCnt="1">
        <dgm:presLayoutVars>
          <dgm:chMax val="0"/>
          <dgm:chPref val="0"/>
        </dgm:presLayoutVars>
      </dgm:prSet>
      <dgm:spPr/>
    </dgm:pt>
    <dgm:pt modelId="{9094D79C-1573-4658-8B0A-240183C6C048}" type="pres">
      <dgm:prSet presAssocID="{CD0FC6C6-96AC-448A-9C6A-2CE10E62F733}" presName="rootConnector1" presStyleLbl="node1" presStyleIdx="0" presStyleCnt="5"/>
      <dgm:spPr/>
    </dgm:pt>
    <dgm:pt modelId="{B50AF483-0FC4-45B3-966D-D098B0F59EC9}" type="pres">
      <dgm:prSet presAssocID="{CD0FC6C6-96AC-448A-9C6A-2CE10E62F733}" presName="hierChild2" presStyleCnt="0"/>
      <dgm:spPr/>
    </dgm:pt>
    <dgm:pt modelId="{C2FF5437-62AC-4DB1-89D3-A39FA1CFD0B0}" type="pres">
      <dgm:prSet presAssocID="{87C7E008-9945-4A4C-9D3C-8E2EF7770ECE}" presName="Name37" presStyleLbl="parChTrans1D2" presStyleIdx="0" presStyleCnt="6"/>
      <dgm:spPr/>
    </dgm:pt>
    <dgm:pt modelId="{7000D614-00F0-483C-AC7E-7895ED38B890}" type="pres">
      <dgm:prSet presAssocID="{994F7F45-C1FF-47AD-8AB5-45FED48AC2E8}" presName="hierRoot2" presStyleCnt="0">
        <dgm:presLayoutVars>
          <dgm:hierBranch val="init"/>
        </dgm:presLayoutVars>
      </dgm:prSet>
      <dgm:spPr/>
    </dgm:pt>
    <dgm:pt modelId="{3F2A8FED-29A7-4C07-9A3C-1DDE806E1579}" type="pres">
      <dgm:prSet presAssocID="{994F7F45-C1FF-47AD-8AB5-45FED48AC2E8}" presName="rootComposite" presStyleCnt="0"/>
      <dgm:spPr/>
    </dgm:pt>
    <dgm:pt modelId="{69DE1BE2-D1CD-4A09-A479-4A683496F2D8}" type="pres">
      <dgm:prSet presAssocID="{994F7F45-C1FF-47AD-8AB5-45FED48AC2E8}" presName="rootText" presStyleLbl="node1" presStyleIdx="0" presStyleCnt="5">
        <dgm:presLayoutVars>
          <dgm:chMax/>
          <dgm:chPref val="3"/>
        </dgm:presLayoutVars>
      </dgm:prSet>
      <dgm:spPr/>
    </dgm:pt>
    <dgm:pt modelId="{2C4A4F6F-411F-4F78-9970-1F048E13CCDD}" type="pres">
      <dgm:prSet presAssocID="{994F7F45-C1FF-47AD-8AB5-45FED48AC2E8}" presName="titleText2" presStyleLbl="fgAcc1" presStyleIdx="0" presStyleCnt="5">
        <dgm:presLayoutVars>
          <dgm:chMax val="0"/>
          <dgm:chPref val="0"/>
        </dgm:presLayoutVars>
      </dgm:prSet>
      <dgm:spPr/>
    </dgm:pt>
    <dgm:pt modelId="{C17A670F-45B5-4C89-A96E-3E20CCA5718D}" type="pres">
      <dgm:prSet presAssocID="{994F7F45-C1FF-47AD-8AB5-45FED48AC2E8}" presName="rootConnector" presStyleLbl="node2" presStyleIdx="0" presStyleCnt="0"/>
      <dgm:spPr/>
    </dgm:pt>
    <dgm:pt modelId="{D2400D2C-EEEC-4FE5-B24A-DD56FC144F0B}" type="pres">
      <dgm:prSet presAssocID="{994F7F45-C1FF-47AD-8AB5-45FED48AC2E8}" presName="hierChild4" presStyleCnt="0"/>
      <dgm:spPr/>
    </dgm:pt>
    <dgm:pt modelId="{24ED3446-4544-4C6C-9C6B-D42B9EE69B86}" type="pres">
      <dgm:prSet presAssocID="{994F7F45-C1FF-47AD-8AB5-45FED48AC2E8}" presName="hierChild5" presStyleCnt="0"/>
      <dgm:spPr/>
    </dgm:pt>
    <dgm:pt modelId="{E778A291-D5B4-4CCB-9374-B93F99281A1F}" type="pres">
      <dgm:prSet presAssocID="{FC5827CF-82A1-441F-9062-56515CAA0129}" presName="Name37" presStyleLbl="parChTrans1D2" presStyleIdx="1" presStyleCnt="6"/>
      <dgm:spPr/>
    </dgm:pt>
    <dgm:pt modelId="{EC21A7B9-8B6D-470E-B656-825DBA6555C8}" type="pres">
      <dgm:prSet presAssocID="{84471D49-B6F6-4B17-AA48-910CAE69933E}" presName="hierRoot2" presStyleCnt="0">
        <dgm:presLayoutVars>
          <dgm:hierBranch val="init"/>
        </dgm:presLayoutVars>
      </dgm:prSet>
      <dgm:spPr/>
    </dgm:pt>
    <dgm:pt modelId="{7EDBBFCF-9F09-4E80-BF2A-EA01AB9AAF1B}" type="pres">
      <dgm:prSet presAssocID="{84471D49-B6F6-4B17-AA48-910CAE69933E}" presName="rootComposite" presStyleCnt="0"/>
      <dgm:spPr/>
    </dgm:pt>
    <dgm:pt modelId="{207A2A64-807D-4597-A009-7D0C67CB0DC4}" type="pres">
      <dgm:prSet presAssocID="{84471D49-B6F6-4B17-AA48-910CAE69933E}" presName="rootText" presStyleLbl="node1" presStyleIdx="1" presStyleCnt="5">
        <dgm:presLayoutVars>
          <dgm:chMax/>
          <dgm:chPref val="3"/>
        </dgm:presLayoutVars>
      </dgm:prSet>
      <dgm:spPr/>
    </dgm:pt>
    <dgm:pt modelId="{F1148DEF-D8EF-4FDF-A07E-44FC15DAD45D}" type="pres">
      <dgm:prSet presAssocID="{84471D49-B6F6-4B17-AA48-910CAE69933E}" presName="titleText2" presStyleLbl="fgAcc1" presStyleIdx="1" presStyleCnt="5">
        <dgm:presLayoutVars>
          <dgm:chMax val="0"/>
          <dgm:chPref val="0"/>
        </dgm:presLayoutVars>
      </dgm:prSet>
      <dgm:spPr/>
    </dgm:pt>
    <dgm:pt modelId="{86759E1A-DA85-4715-81AC-22125A12D899}" type="pres">
      <dgm:prSet presAssocID="{84471D49-B6F6-4B17-AA48-910CAE69933E}" presName="rootConnector" presStyleLbl="node2" presStyleIdx="0" presStyleCnt="0"/>
      <dgm:spPr/>
    </dgm:pt>
    <dgm:pt modelId="{4BF9CB44-E2D0-406F-9FDE-B930ADED71A2}" type="pres">
      <dgm:prSet presAssocID="{84471D49-B6F6-4B17-AA48-910CAE69933E}" presName="hierChild4" presStyleCnt="0"/>
      <dgm:spPr/>
    </dgm:pt>
    <dgm:pt modelId="{99238283-B332-4306-B8AF-62FBDF5AEA26}" type="pres">
      <dgm:prSet presAssocID="{84471D49-B6F6-4B17-AA48-910CAE69933E}" presName="hierChild5" presStyleCnt="0"/>
      <dgm:spPr/>
    </dgm:pt>
    <dgm:pt modelId="{896B2717-DEAC-48D4-9953-E468560504E6}" type="pres">
      <dgm:prSet presAssocID="{DE49A29B-8FAE-4DE4-BC5B-4B9F7F5F71D4}" presName="Name37" presStyleLbl="parChTrans1D2" presStyleIdx="2" presStyleCnt="6"/>
      <dgm:spPr/>
    </dgm:pt>
    <dgm:pt modelId="{9C44E7CB-D052-47ED-A8CE-41F370236C93}" type="pres">
      <dgm:prSet presAssocID="{35AF30B8-E096-4158-BE6C-83236DC4E576}" presName="hierRoot2" presStyleCnt="0">
        <dgm:presLayoutVars>
          <dgm:hierBranch val="init"/>
        </dgm:presLayoutVars>
      </dgm:prSet>
      <dgm:spPr/>
    </dgm:pt>
    <dgm:pt modelId="{B848BB6F-C154-4F1B-B63A-548FB18F0AC9}" type="pres">
      <dgm:prSet presAssocID="{35AF30B8-E096-4158-BE6C-83236DC4E576}" presName="rootComposite" presStyleCnt="0"/>
      <dgm:spPr/>
    </dgm:pt>
    <dgm:pt modelId="{D34EA02C-0B8E-445B-A670-DE1F0A763444}" type="pres">
      <dgm:prSet presAssocID="{35AF30B8-E096-4158-BE6C-83236DC4E576}" presName="rootText" presStyleLbl="node1" presStyleIdx="2" presStyleCnt="5">
        <dgm:presLayoutVars>
          <dgm:chMax/>
          <dgm:chPref val="3"/>
        </dgm:presLayoutVars>
      </dgm:prSet>
      <dgm:spPr/>
    </dgm:pt>
    <dgm:pt modelId="{EFF54F6A-4C18-42C2-85C2-5F1F8224609D}" type="pres">
      <dgm:prSet presAssocID="{35AF30B8-E096-4158-BE6C-83236DC4E576}" presName="titleText2" presStyleLbl="fgAcc1" presStyleIdx="2" presStyleCnt="5">
        <dgm:presLayoutVars>
          <dgm:chMax val="0"/>
          <dgm:chPref val="0"/>
        </dgm:presLayoutVars>
      </dgm:prSet>
      <dgm:spPr/>
    </dgm:pt>
    <dgm:pt modelId="{E211C931-C3C2-4D75-A7EC-0267439F45D6}" type="pres">
      <dgm:prSet presAssocID="{35AF30B8-E096-4158-BE6C-83236DC4E576}" presName="rootConnector" presStyleLbl="node2" presStyleIdx="0" presStyleCnt="0"/>
      <dgm:spPr/>
    </dgm:pt>
    <dgm:pt modelId="{F09F283D-0624-4667-B595-ABDD4EAE68D3}" type="pres">
      <dgm:prSet presAssocID="{35AF30B8-E096-4158-BE6C-83236DC4E576}" presName="hierChild4" presStyleCnt="0"/>
      <dgm:spPr/>
    </dgm:pt>
    <dgm:pt modelId="{192ADC69-DF5F-4E23-8CBC-6221EFCF82AC}" type="pres">
      <dgm:prSet presAssocID="{35AF30B8-E096-4158-BE6C-83236DC4E576}" presName="hierChild5" presStyleCnt="0"/>
      <dgm:spPr/>
    </dgm:pt>
    <dgm:pt modelId="{C8B5E2AB-36FB-472F-9400-4DE9CB2D32EF}" type="pres">
      <dgm:prSet presAssocID="{D9A0F7A6-E201-45D3-B1DE-8400A7EC9CA5}" presName="Name37" presStyleLbl="parChTrans1D2" presStyleIdx="3" presStyleCnt="6"/>
      <dgm:spPr/>
    </dgm:pt>
    <dgm:pt modelId="{1B21D1D1-BD2A-430E-824F-4FCF5498BB8E}" type="pres">
      <dgm:prSet presAssocID="{B5A4BAEC-6CD5-45B6-A198-DB1D04523F9B}" presName="hierRoot2" presStyleCnt="0">
        <dgm:presLayoutVars>
          <dgm:hierBranch val="init"/>
        </dgm:presLayoutVars>
      </dgm:prSet>
      <dgm:spPr/>
    </dgm:pt>
    <dgm:pt modelId="{A019338B-4C3A-4963-84AA-2F9B8A6EDA65}" type="pres">
      <dgm:prSet presAssocID="{B5A4BAEC-6CD5-45B6-A198-DB1D04523F9B}" presName="rootComposite" presStyleCnt="0"/>
      <dgm:spPr/>
    </dgm:pt>
    <dgm:pt modelId="{4DD73836-0BD5-4E2E-97BC-0D906310C366}" type="pres">
      <dgm:prSet presAssocID="{B5A4BAEC-6CD5-45B6-A198-DB1D04523F9B}" presName="rootText" presStyleLbl="node1" presStyleIdx="3" presStyleCnt="5">
        <dgm:presLayoutVars>
          <dgm:chMax/>
          <dgm:chPref val="3"/>
        </dgm:presLayoutVars>
      </dgm:prSet>
      <dgm:spPr/>
    </dgm:pt>
    <dgm:pt modelId="{66D204EF-CD90-45D6-A2AA-97B1D19B7357}" type="pres">
      <dgm:prSet presAssocID="{B5A4BAEC-6CD5-45B6-A198-DB1D04523F9B}" presName="titleText2" presStyleLbl="fgAcc1" presStyleIdx="3" presStyleCnt="5">
        <dgm:presLayoutVars>
          <dgm:chMax val="0"/>
          <dgm:chPref val="0"/>
        </dgm:presLayoutVars>
      </dgm:prSet>
      <dgm:spPr/>
    </dgm:pt>
    <dgm:pt modelId="{24696958-D76E-4B3D-9A21-83086D718DFA}" type="pres">
      <dgm:prSet presAssocID="{B5A4BAEC-6CD5-45B6-A198-DB1D04523F9B}" presName="rootConnector" presStyleLbl="node2" presStyleIdx="0" presStyleCnt="0"/>
      <dgm:spPr/>
    </dgm:pt>
    <dgm:pt modelId="{DDF1AD6B-032B-49AB-9E41-16710EE99712}" type="pres">
      <dgm:prSet presAssocID="{B5A4BAEC-6CD5-45B6-A198-DB1D04523F9B}" presName="hierChild4" presStyleCnt="0"/>
      <dgm:spPr/>
    </dgm:pt>
    <dgm:pt modelId="{465D4B08-F27E-4274-BD3B-FBFDC87346AA}" type="pres">
      <dgm:prSet presAssocID="{B5A4BAEC-6CD5-45B6-A198-DB1D04523F9B}" presName="hierChild5" presStyleCnt="0"/>
      <dgm:spPr/>
    </dgm:pt>
    <dgm:pt modelId="{A0E468E2-E230-4D0E-8707-69CDEF2BED24}" type="pres">
      <dgm:prSet presAssocID="{F17EB62D-30EA-4FCF-B83B-8129F2584CF5}" presName="Name37" presStyleLbl="parChTrans1D2" presStyleIdx="4" presStyleCnt="6"/>
      <dgm:spPr/>
    </dgm:pt>
    <dgm:pt modelId="{F227B8A8-F5E5-47F9-A187-F317433B732C}" type="pres">
      <dgm:prSet presAssocID="{7BD05AF7-E9C5-4852-B4F5-01BE3627E92A}" presName="hierRoot2" presStyleCnt="0">
        <dgm:presLayoutVars>
          <dgm:hierBranch val="init"/>
        </dgm:presLayoutVars>
      </dgm:prSet>
      <dgm:spPr/>
    </dgm:pt>
    <dgm:pt modelId="{DC5950B1-0471-4C71-9C43-F988683ED720}" type="pres">
      <dgm:prSet presAssocID="{7BD05AF7-E9C5-4852-B4F5-01BE3627E92A}" presName="rootComposite" presStyleCnt="0"/>
      <dgm:spPr/>
    </dgm:pt>
    <dgm:pt modelId="{B6F5A075-EB49-401B-B3A8-00C33F1E0B7F}" type="pres">
      <dgm:prSet presAssocID="{7BD05AF7-E9C5-4852-B4F5-01BE3627E92A}" presName="rootText" presStyleLbl="node1" presStyleIdx="4" presStyleCnt="5">
        <dgm:presLayoutVars>
          <dgm:chMax/>
          <dgm:chPref val="3"/>
        </dgm:presLayoutVars>
      </dgm:prSet>
      <dgm:spPr/>
    </dgm:pt>
    <dgm:pt modelId="{7037ED50-112F-4264-8ED5-AE200B2C46DD}" type="pres">
      <dgm:prSet presAssocID="{7BD05AF7-E9C5-4852-B4F5-01BE3627E92A}" presName="titleText2" presStyleLbl="fgAcc1" presStyleIdx="4" presStyleCnt="5">
        <dgm:presLayoutVars>
          <dgm:chMax val="0"/>
          <dgm:chPref val="0"/>
        </dgm:presLayoutVars>
      </dgm:prSet>
      <dgm:spPr/>
    </dgm:pt>
    <dgm:pt modelId="{57328844-B39F-46FA-8F54-386A70F9891D}" type="pres">
      <dgm:prSet presAssocID="{7BD05AF7-E9C5-4852-B4F5-01BE3627E92A}" presName="rootConnector" presStyleLbl="node2" presStyleIdx="0" presStyleCnt="0"/>
      <dgm:spPr/>
    </dgm:pt>
    <dgm:pt modelId="{F92286DA-6008-4229-A4DE-F5FF682F7E1F}" type="pres">
      <dgm:prSet presAssocID="{7BD05AF7-E9C5-4852-B4F5-01BE3627E92A}" presName="hierChild4" presStyleCnt="0"/>
      <dgm:spPr/>
    </dgm:pt>
    <dgm:pt modelId="{376B50FC-FD3D-489E-B006-992E57BBCC56}" type="pres">
      <dgm:prSet presAssocID="{7BD05AF7-E9C5-4852-B4F5-01BE3627E92A}" presName="hierChild5" presStyleCnt="0"/>
      <dgm:spPr/>
    </dgm:pt>
    <dgm:pt modelId="{ED2996E4-E148-41EE-84D2-E725A17E50C2}" type="pres">
      <dgm:prSet presAssocID="{CD0FC6C6-96AC-448A-9C6A-2CE10E62F733}" presName="hierChild3" presStyleCnt="0"/>
      <dgm:spPr/>
    </dgm:pt>
    <dgm:pt modelId="{31A6F3F2-B1CE-4585-8245-548190FDD014}" type="pres">
      <dgm:prSet presAssocID="{9A39EE0D-66D0-4A8E-B976-387095FDAB56}" presName="Name96" presStyleLbl="parChTrans1D2" presStyleIdx="5" presStyleCnt="6"/>
      <dgm:spPr/>
    </dgm:pt>
    <dgm:pt modelId="{B01E79EA-17F8-4E7C-99CF-E2D360A225E7}" type="pres">
      <dgm:prSet presAssocID="{C81C706B-2D77-4A99-9105-681AFCD5CC5A}" presName="hierRoot3" presStyleCnt="0">
        <dgm:presLayoutVars>
          <dgm:hierBranch val="init"/>
        </dgm:presLayoutVars>
      </dgm:prSet>
      <dgm:spPr/>
    </dgm:pt>
    <dgm:pt modelId="{1305C4A0-CB72-4B53-90AD-6B872B9A7F01}" type="pres">
      <dgm:prSet presAssocID="{C81C706B-2D77-4A99-9105-681AFCD5CC5A}" presName="rootComposite3" presStyleCnt="0"/>
      <dgm:spPr/>
    </dgm:pt>
    <dgm:pt modelId="{38CA6EF4-D306-4F43-8D1B-89D8491C7652}" type="pres">
      <dgm:prSet presAssocID="{C81C706B-2D77-4A99-9105-681AFCD5CC5A}" presName="rootText3" presStyleLbl="asst1" presStyleIdx="0" presStyleCnt="1">
        <dgm:presLayoutVars>
          <dgm:chPref val="3"/>
        </dgm:presLayoutVars>
      </dgm:prSet>
      <dgm:spPr/>
    </dgm:pt>
    <dgm:pt modelId="{084BA9FF-B5EC-4215-AB8E-EC570DD50D25}" type="pres">
      <dgm:prSet presAssocID="{C81C706B-2D77-4A99-9105-681AFCD5CC5A}" presName="titleText3" presStyleLbl="fgAcc2" presStyleIdx="0" presStyleCnt="1">
        <dgm:presLayoutVars>
          <dgm:chMax val="0"/>
          <dgm:chPref val="0"/>
        </dgm:presLayoutVars>
      </dgm:prSet>
      <dgm:spPr/>
    </dgm:pt>
    <dgm:pt modelId="{97E6EBA9-DF3E-423F-9157-6281D50FE1E3}" type="pres">
      <dgm:prSet presAssocID="{C81C706B-2D77-4A99-9105-681AFCD5CC5A}" presName="rootConnector3" presStyleLbl="asst1" presStyleIdx="0" presStyleCnt="1"/>
      <dgm:spPr/>
    </dgm:pt>
    <dgm:pt modelId="{4D5DFE78-1C05-4339-AE6C-B05D23C26D50}" type="pres">
      <dgm:prSet presAssocID="{C81C706B-2D77-4A99-9105-681AFCD5CC5A}" presName="hierChild6" presStyleCnt="0"/>
      <dgm:spPr/>
    </dgm:pt>
    <dgm:pt modelId="{22C2998E-6416-4862-8805-36013E924876}" type="pres">
      <dgm:prSet presAssocID="{C81C706B-2D77-4A99-9105-681AFCD5CC5A}" presName="hierChild7" presStyleCnt="0"/>
      <dgm:spPr/>
    </dgm:pt>
  </dgm:ptLst>
  <dgm:cxnLst>
    <dgm:cxn modelId="{234FDF02-080D-41BE-B71B-B826FC00DD7E}" srcId="{CD0FC6C6-96AC-448A-9C6A-2CE10E62F733}" destId="{35AF30B8-E096-4158-BE6C-83236DC4E576}" srcOrd="3" destOrd="0" parTransId="{DE49A29B-8FAE-4DE4-BC5B-4B9F7F5F71D4}" sibTransId="{25621E06-78D3-42B1-90C6-D7847D187684}"/>
    <dgm:cxn modelId="{764ACA03-E705-4BA3-A315-6CD23C67FA71}" type="presOf" srcId="{C81C706B-2D77-4A99-9105-681AFCD5CC5A}" destId="{97E6EBA9-DF3E-423F-9157-6281D50FE1E3}" srcOrd="1" destOrd="0" presId="urn:microsoft.com/office/officeart/2008/layout/NameandTitleOrganizationalChart"/>
    <dgm:cxn modelId="{84911107-A54E-4228-AF84-01FA8909BCF6}" type="presOf" srcId="{138A9087-0B00-4590-9B62-0647B1A720F1}" destId="{2C4A4F6F-411F-4F78-9970-1F048E13CCDD}" srcOrd="0" destOrd="0" presId="urn:microsoft.com/office/officeart/2008/layout/NameandTitleOrganizationalChart"/>
    <dgm:cxn modelId="{73EAEE0B-151F-420F-BA78-BC382147732A}" type="presOf" srcId="{DE49A29B-8FAE-4DE4-BC5B-4B9F7F5F71D4}" destId="{896B2717-DEAC-48D4-9953-E468560504E6}" srcOrd="0" destOrd="0" presId="urn:microsoft.com/office/officeart/2008/layout/NameandTitleOrganizationalChart"/>
    <dgm:cxn modelId="{BBD7680F-94EA-4535-AB39-C7780D59EA85}" type="presOf" srcId="{994F7F45-C1FF-47AD-8AB5-45FED48AC2E8}" destId="{69DE1BE2-D1CD-4A09-A479-4A683496F2D8}" srcOrd="0" destOrd="0" presId="urn:microsoft.com/office/officeart/2008/layout/NameandTitleOrganizationalChart"/>
    <dgm:cxn modelId="{6D296E20-B05E-448F-B7C6-2CB1F9C48873}" srcId="{CD0FC6C6-96AC-448A-9C6A-2CE10E62F733}" destId="{84471D49-B6F6-4B17-AA48-910CAE69933E}" srcOrd="2" destOrd="0" parTransId="{FC5827CF-82A1-441F-9062-56515CAA0129}" sibTransId="{07F1316C-1CBD-4712-BE26-6CA0111145C6}"/>
    <dgm:cxn modelId="{043D1422-D324-4896-94E4-803617ADDF64}" type="presOf" srcId="{FC5827CF-82A1-441F-9062-56515CAA0129}" destId="{E778A291-D5B4-4CCB-9374-B93F99281A1F}" srcOrd="0" destOrd="0" presId="urn:microsoft.com/office/officeart/2008/layout/NameandTitleOrganizationalChart"/>
    <dgm:cxn modelId="{6226332B-B200-4F39-A8BA-EA96E85A14C7}" srcId="{CD0FC6C6-96AC-448A-9C6A-2CE10E62F733}" destId="{994F7F45-C1FF-47AD-8AB5-45FED48AC2E8}" srcOrd="1" destOrd="0" parTransId="{87C7E008-9945-4A4C-9D3C-8E2EF7770ECE}" sibTransId="{138A9087-0B00-4590-9B62-0647B1A720F1}"/>
    <dgm:cxn modelId="{06D2193E-E5F4-4B75-B7F9-FB9A46B8ACE0}" type="presOf" srcId="{CD0FC6C6-96AC-448A-9C6A-2CE10E62F733}" destId="{AE219E67-581E-4BAF-B09A-C72A92118621}" srcOrd="0" destOrd="0" presId="urn:microsoft.com/office/officeart/2008/layout/NameandTitleOrganizationalChart"/>
    <dgm:cxn modelId="{722F5E5C-C89A-4F0F-A7FE-E98E12A76000}" type="presOf" srcId="{87C7E008-9945-4A4C-9D3C-8E2EF7770ECE}" destId="{C2FF5437-62AC-4DB1-89D3-A39FA1CFD0B0}" srcOrd="0" destOrd="0" presId="urn:microsoft.com/office/officeart/2008/layout/NameandTitleOrganizationalChart"/>
    <dgm:cxn modelId="{9A026B5D-57F5-4E20-9932-B62B085A4EE0}" type="presOf" srcId="{35AF30B8-E096-4158-BE6C-83236DC4E576}" destId="{E211C931-C3C2-4D75-A7EC-0267439F45D6}" srcOrd="1" destOrd="0" presId="urn:microsoft.com/office/officeart/2008/layout/NameandTitleOrganizationalChart"/>
    <dgm:cxn modelId="{9BF57F4B-5BA9-41A0-9EC5-D410BE3D4B9E}" type="presOf" srcId="{C81C706B-2D77-4A99-9105-681AFCD5CC5A}" destId="{38CA6EF4-D306-4F43-8D1B-89D8491C7652}" srcOrd="0" destOrd="0" presId="urn:microsoft.com/office/officeart/2008/layout/NameandTitleOrganizationalChart"/>
    <dgm:cxn modelId="{2B3FDD4D-A61F-4B7B-84AF-7EBC9797AD6F}" type="presOf" srcId="{F03E514A-1329-4D46-B28D-84425DCC579A}" destId="{084BA9FF-B5EC-4215-AB8E-EC570DD50D25}" srcOrd="0" destOrd="0" presId="urn:microsoft.com/office/officeart/2008/layout/NameandTitleOrganizationalChart"/>
    <dgm:cxn modelId="{B76BAB4E-FF7E-42FD-AA50-C4EB098AA7BB}" type="presOf" srcId="{07F1316C-1CBD-4712-BE26-6CA0111145C6}" destId="{F1148DEF-D8EF-4FDF-A07E-44FC15DAD45D}" srcOrd="0" destOrd="0" presId="urn:microsoft.com/office/officeart/2008/layout/NameandTitleOrganizationalChart"/>
    <dgm:cxn modelId="{A59AED4F-54B1-4821-A000-CABC952B2BFB}" type="presOf" srcId="{F17EB62D-30EA-4FCF-B83B-8129F2584CF5}" destId="{A0E468E2-E230-4D0E-8707-69CDEF2BED24}" srcOrd="0" destOrd="0" presId="urn:microsoft.com/office/officeart/2008/layout/NameandTitleOrganizationalChart"/>
    <dgm:cxn modelId="{09F75B72-A177-4DE8-9401-227139F5D2FB}" type="presOf" srcId="{6138AB7F-0318-4EC5-A5C8-190368483F29}" destId="{66D204EF-CD90-45D6-A2AA-97B1D19B7357}" srcOrd="0" destOrd="0" presId="urn:microsoft.com/office/officeart/2008/layout/NameandTitleOrganizationalChart"/>
    <dgm:cxn modelId="{7D75E574-E960-4137-8F3A-ACE006DC82D5}" type="presOf" srcId="{B5A4BAEC-6CD5-45B6-A198-DB1D04523F9B}" destId="{24696958-D76E-4B3D-9A21-83086D718DFA}" srcOrd="1" destOrd="0" presId="urn:microsoft.com/office/officeart/2008/layout/NameandTitleOrganizationalChart"/>
    <dgm:cxn modelId="{D5006A7C-D51A-44F1-B8E6-5E0821115100}" type="presOf" srcId="{84471D49-B6F6-4B17-AA48-910CAE69933E}" destId="{86759E1A-DA85-4715-81AC-22125A12D899}" srcOrd="1" destOrd="0" presId="urn:microsoft.com/office/officeart/2008/layout/NameandTitleOrganizationalChart"/>
    <dgm:cxn modelId="{7D4C1F7E-611A-49A4-9158-0029DF227637}" srcId="{CD0FC6C6-96AC-448A-9C6A-2CE10E62F733}" destId="{B5A4BAEC-6CD5-45B6-A198-DB1D04523F9B}" srcOrd="4" destOrd="0" parTransId="{D9A0F7A6-E201-45D3-B1DE-8400A7EC9CA5}" sibTransId="{6138AB7F-0318-4EC5-A5C8-190368483F29}"/>
    <dgm:cxn modelId="{80897C80-7F65-4DDC-A5CA-D261FFA86801}" type="presOf" srcId="{35AF30B8-E096-4158-BE6C-83236DC4E576}" destId="{D34EA02C-0B8E-445B-A670-DE1F0A763444}" srcOrd="0" destOrd="0" presId="urn:microsoft.com/office/officeart/2008/layout/NameandTitleOrganizationalChart"/>
    <dgm:cxn modelId="{9E7D9784-570B-43AF-9B98-AE1CA579AA09}" srcId="{7F8EBD80-F1F7-407F-8C4F-0FDE512508DA}" destId="{CD0FC6C6-96AC-448A-9C6A-2CE10E62F733}" srcOrd="0" destOrd="0" parTransId="{777F53E6-2D6B-4239-B872-5942580B4BB8}" sibTransId="{EC666612-393D-40D1-BEBB-E32792D284C9}"/>
    <dgm:cxn modelId="{F0131390-A9C1-45BD-980C-466A08E1237E}" type="presOf" srcId="{7BD05AF7-E9C5-4852-B4F5-01BE3627E92A}" destId="{B6F5A075-EB49-401B-B3A8-00C33F1E0B7F}" srcOrd="0" destOrd="0" presId="urn:microsoft.com/office/officeart/2008/layout/NameandTitleOrganizationalChart"/>
    <dgm:cxn modelId="{03781097-0A10-47F5-ACF7-D388CF0A664B}" type="presOf" srcId="{7F8EBD80-F1F7-407F-8C4F-0FDE512508DA}" destId="{517A2098-A5C4-42F1-AF7A-890C80821E67}" srcOrd="0" destOrd="0" presId="urn:microsoft.com/office/officeart/2008/layout/NameandTitleOrganizationalChart"/>
    <dgm:cxn modelId="{E02ACBA3-F247-4C8F-8929-C5279CC88355}" type="presOf" srcId="{EC666612-393D-40D1-BEBB-E32792D284C9}" destId="{37CAAB48-2B04-4390-9ED5-0EC8DCC566D9}" srcOrd="0" destOrd="0" presId="urn:microsoft.com/office/officeart/2008/layout/NameandTitleOrganizationalChart"/>
    <dgm:cxn modelId="{878D37AF-C2E5-4998-A7A3-BE8E041EDF85}" type="presOf" srcId="{B48A3B18-768E-4C78-AFDA-8FCAD3C1D9F5}" destId="{7037ED50-112F-4264-8ED5-AE200B2C46DD}" srcOrd="0" destOrd="0" presId="urn:microsoft.com/office/officeart/2008/layout/NameandTitleOrganizationalChart"/>
    <dgm:cxn modelId="{DECEEFC3-EA58-43DE-9294-4DFC77C19E0F}" type="presOf" srcId="{D9A0F7A6-E201-45D3-B1DE-8400A7EC9CA5}" destId="{C8B5E2AB-36FB-472F-9400-4DE9CB2D32EF}" srcOrd="0" destOrd="0" presId="urn:microsoft.com/office/officeart/2008/layout/NameandTitleOrganizationalChart"/>
    <dgm:cxn modelId="{FC6709CC-FA78-4524-9AB9-64FF6D7E019D}" type="presOf" srcId="{994F7F45-C1FF-47AD-8AB5-45FED48AC2E8}" destId="{C17A670F-45B5-4C89-A96E-3E20CCA5718D}" srcOrd="1" destOrd="0" presId="urn:microsoft.com/office/officeart/2008/layout/NameandTitleOrganizationalChart"/>
    <dgm:cxn modelId="{8A9064D0-7444-48A0-BF7B-4A16FCAD3106}" type="presOf" srcId="{CD0FC6C6-96AC-448A-9C6A-2CE10E62F733}" destId="{9094D79C-1573-4658-8B0A-240183C6C048}" srcOrd="1" destOrd="0" presId="urn:microsoft.com/office/officeart/2008/layout/NameandTitleOrganizationalChart"/>
    <dgm:cxn modelId="{2978D3D5-227E-404B-A1BD-95CF0E337C38}" srcId="{CD0FC6C6-96AC-448A-9C6A-2CE10E62F733}" destId="{7BD05AF7-E9C5-4852-B4F5-01BE3627E92A}" srcOrd="5" destOrd="0" parTransId="{F17EB62D-30EA-4FCF-B83B-8129F2584CF5}" sibTransId="{B48A3B18-768E-4C78-AFDA-8FCAD3C1D9F5}"/>
    <dgm:cxn modelId="{C2A08BD6-D07F-4A44-89B8-9266C32DE9FE}" type="presOf" srcId="{9A39EE0D-66D0-4A8E-B976-387095FDAB56}" destId="{31A6F3F2-B1CE-4585-8245-548190FDD014}" srcOrd="0" destOrd="0" presId="urn:microsoft.com/office/officeart/2008/layout/NameandTitleOrganizationalChart"/>
    <dgm:cxn modelId="{8776F5D6-0982-408F-AAC3-C457883EBFB6}" srcId="{CD0FC6C6-96AC-448A-9C6A-2CE10E62F733}" destId="{C81C706B-2D77-4A99-9105-681AFCD5CC5A}" srcOrd="0" destOrd="0" parTransId="{9A39EE0D-66D0-4A8E-B976-387095FDAB56}" sibTransId="{F03E514A-1329-4D46-B28D-84425DCC579A}"/>
    <dgm:cxn modelId="{EEDEEED7-2211-421C-81FA-55DEB3EC4288}" type="presOf" srcId="{B5A4BAEC-6CD5-45B6-A198-DB1D04523F9B}" destId="{4DD73836-0BD5-4E2E-97BC-0D906310C366}" srcOrd="0" destOrd="0" presId="urn:microsoft.com/office/officeart/2008/layout/NameandTitleOrganizationalChart"/>
    <dgm:cxn modelId="{1A9515D8-A962-4DEB-8BA1-4C654A49C03C}" type="presOf" srcId="{84471D49-B6F6-4B17-AA48-910CAE69933E}" destId="{207A2A64-807D-4597-A009-7D0C67CB0DC4}" srcOrd="0" destOrd="0" presId="urn:microsoft.com/office/officeart/2008/layout/NameandTitleOrganizationalChart"/>
    <dgm:cxn modelId="{AED204ED-525A-475C-8235-91C08F4476A9}" type="presOf" srcId="{7BD05AF7-E9C5-4852-B4F5-01BE3627E92A}" destId="{57328844-B39F-46FA-8F54-386A70F9891D}" srcOrd="1" destOrd="0" presId="urn:microsoft.com/office/officeart/2008/layout/NameandTitleOrganizationalChart"/>
    <dgm:cxn modelId="{83F0B3F3-A300-40D8-9B94-73F3FE31100E}" type="presOf" srcId="{25621E06-78D3-42B1-90C6-D7847D187684}" destId="{EFF54F6A-4C18-42C2-85C2-5F1F8224609D}" srcOrd="0" destOrd="0" presId="urn:microsoft.com/office/officeart/2008/layout/NameandTitleOrganizationalChart"/>
    <dgm:cxn modelId="{7602830B-ACA1-4DF3-AC51-0240D97328F1}" type="presParOf" srcId="{517A2098-A5C4-42F1-AF7A-890C80821E67}" destId="{9B390869-112F-4772-B20B-519431D5D49D}" srcOrd="0" destOrd="0" presId="urn:microsoft.com/office/officeart/2008/layout/NameandTitleOrganizationalChart"/>
    <dgm:cxn modelId="{2FE6EF85-874C-408E-B785-2B2C3E36DE7B}" type="presParOf" srcId="{9B390869-112F-4772-B20B-519431D5D49D}" destId="{81D75E86-F23B-429D-9E67-9E9C19CA88BC}" srcOrd="0" destOrd="0" presId="urn:microsoft.com/office/officeart/2008/layout/NameandTitleOrganizationalChart"/>
    <dgm:cxn modelId="{9ED42C4A-BC03-4AC3-AB66-E3E23EA2C79B}" type="presParOf" srcId="{81D75E86-F23B-429D-9E67-9E9C19CA88BC}" destId="{AE219E67-581E-4BAF-B09A-C72A92118621}" srcOrd="0" destOrd="0" presId="urn:microsoft.com/office/officeart/2008/layout/NameandTitleOrganizationalChart"/>
    <dgm:cxn modelId="{7A365A8F-4465-4E50-9A58-97F4A42EE51A}" type="presParOf" srcId="{81D75E86-F23B-429D-9E67-9E9C19CA88BC}" destId="{37CAAB48-2B04-4390-9ED5-0EC8DCC566D9}" srcOrd="1" destOrd="0" presId="urn:microsoft.com/office/officeart/2008/layout/NameandTitleOrganizationalChart"/>
    <dgm:cxn modelId="{C25CCEF3-69E5-4FE5-9108-C9701536B55F}" type="presParOf" srcId="{81D75E86-F23B-429D-9E67-9E9C19CA88BC}" destId="{9094D79C-1573-4658-8B0A-240183C6C048}" srcOrd="2" destOrd="0" presId="urn:microsoft.com/office/officeart/2008/layout/NameandTitleOrganizationalChart"/>
    <dgm:cxn modelId="{8850796E-104E-43C6-B146-CC76941F0F19}" type="presParOf" srcId="{9B390869-112F-4772-B20B-519431D5D49D}" destId="{B50AF483-0FC4-45B3-966D-D098B0F59EC9}" srcOrd="1" destOrd="0" presId="urn:microsoft.com/office/officeart/2008/layout/NameandTitleOrganizationalChart"/>
    <dgm:cxn modelId="{7511A495-F45B-4837-A53B-7A8D339A1925}" type="presParOf" srcId="{B50AF483-0FC4-45B3-966D-D098B0F59EC9}" destId="{C2FF5437-62AC-4DB1-89D3-A39FA1CFD0B0}" srcOrd="0" destOrd="0" presId="urn:microsoft.com/office/officeart/2008/layout/NameandTitleOrganizationalChart"/>
    <dgm:cxn modelId="{445440C4-D339-428E-B534-99FABF763DFE}" type="presParOf" srcId="{B50AF483-0FC4-45B3-966D-D098B0F59EC9}" destId="{7000D614-00F0-483C-AC7E-7895ED38B890}" srcOrd="1" destOrd="0" presId="urn:microsoft.com/office/officeart/2008/layout/NameandTitleOrganizationalChart"/>
    <dgm:cxn modelId="{C9632211-DFF6-48A9-9C10-2BEDA7C14C86}" type="presParOf" srcId="{7000D614-00F0-483C-AC7E-7895ED38B890}" destId="{3F2A8FED-29A7-4C07-9A3C-1DDE806E1579}" srcOrd="0" destOrd="0" presId="urn:microsoft.com/office/officeart/2008/layout/NameandTitleOrganizationalChart"/>
    <dgm:cxn modelId="{942C8601-08FF-4D3E-A93A-9D19EEE155B4}" type="presParOf" srcId="{3F2A8FED-29A7-4C07-9A3C-1DDE806E1579}" destId="{69DE1BE2-D1CD-4A09-A479-4A683496F2D8}" srcOrd="0" destOrd="0" presId="urn:microsoft.com/office/officeart/2008/layout/NameandTitleOrganizationalChart"/>
    <dgm:cxn modelId="{3A700667-6691-4796-B9C7-7D6126B5D5C5}" type="presParOf" srcId="{3F2A8FED-29A7-4C07-9A3C-1DDE806E1579}" destId="{2C4A4F6F-411F-4F78-9970-1F048E13CCDD}" srcOrd="1" destOrd="0" presId="urn:microsoft.com/office/officeart/2008/layout/NameandTitleOrganizationalChart"/>
    <dgm:cxn modelId="{73179410-DA61-4B31-A117-67536533F2EA}" type="presParOf" srcId="{3F2A8FED-29A7-4C07-9A3C-1DDE806E1579}" destId="{C17A670F-45B5-4C89-A96E-3E20CCA5718D}" srcOrd="2" destOrd="0" presId="urn:microsoft.com/office/officeart/2008/layout/NameandTitleOrganizationalChart"/>
    <dgm:cxn modelId="{7308FB39-C4BB-4C25-BE84-478BCAEEFD69}" type="presParOf" srcId="{7000D614-00F0-483C-AC7E-7895ED38B890}" destId="{D2400D2C-EEEC-4FE5-B24A-DD56FC144F0B}" srcOrd="1" destOrd="0" presId="urn:microsoft.com/office/officeart/2008/layout/NameandTitleOrganizationalChart"/>
    <dgm:cxn modelId="{6203F32B-9EB6-4C2A-9B78-C38D3903622C}" type="presParOf" srcId="{7000D614-00F0-483C-AC7E-7895ED38B890}" destId="{24ED3446-4544-4C6C-9C6B-D42B9EE69B86}" srcOrd="2" destOrd="0" presId="urn:microsoft.com/office/officeart/2008/layout/NameandTitleOrganizationalChart"/>
    <dgm:cxn modelId="{D97D8478-4D40-4F72-9D86-7B9DDC9C4D6E}" type="presParOf" srcId="{B50AF483-0FC4-45B3-966D-D098B0F59EC9}" destId="{E778A291-D5B4-4CCB-9374-B93F99281A1F}" srcOrd="2" destOrd="0" presId="urn:microsoft.com/office/officeart/2008/layout/NameandTitleOrganizationalChart"/>
    <dgm:cxn modelId="{9FA86422-DB2A-4A1A-AEBC-30BFF1FE765C}" type="presParOf" srcId="{B50AF483-0FC4-45B3-966D-D098B0F59EC9}" destId="{EC21A7B9-8B6D-470E-B656-825DBA6555C8}" srcOrd="3" destOrd="0" presId="urn:microsoft.com/office/officeart/2008/layout/NameandTitleOrganizationalChart"/>
    <dgm:cxn modelId="{060DE50F-7D8A-4F32-BFD3-B270230FB79D}" type="presParOf" srcId="{EC21A7B9-8B6D-470E-B656-825DBA6555C8}" destId="{7EDBBFCF-9F09-4E80-BF2A-EA01AB9AAF1B}" srcOrd="0" destOrd="0" presId="urn:microsoft.com/office/officeart/2008/layout/NameandTitleOrganizationalChart"/>
    <dgm:cxn modelId="{16DF7856-689A-4040-8820-7A5E58AD8666}" type="presParOf" srcId="{7EDBBFCF-9F09-4E80-BF2A-EA01AB9AAF1B}" destId="{207A2A64-807D-4597-A009-7D0C67CB0DC4}" srcOrd="0" destOrd="0" presId="urn:microsoft.com/office/officeart/2008/layout/NameandTitleOrganizationalChart"/>
    <dgm:cxn modelId="{14D20CFA-FD82-4C4E-96B4-65000D95EA24}" type="presParOf" srcId="{7EDBBFCF-9F09-4E80-BF2A-EA01AB9AAF1B}" destId="{F1148DEF-D8EF-4FDF-A07E-44FC15DAD45D}" srcOrd="1" destOrd="0" presId="urn:microsoft.com/office/officeart/2008/layout/NameandTitleOrganizationalChart"/>
    <dgm:cxn modelId="{C14C82C4-2831-4F21-A1E8-A59C5C6331B1}" type="presParOf" srcId="{7EDBBFCF-9F09-4E80-BF2A-EA01AB9AAF1B}" destId="{86759E1A-DA85-4715-81AC-22125A12D899}" srcOrd="2" destOrd="0" presId="urn:microsoft.com/office/officeart/2008/layout/NameandTitleOrganizationalChart"/>
    <dgm:cxn modelId="{A2AFA926-7FB2-41F7-BDC6-05E94828DBF9}" type="presParOf" srcId="{EC21A7B9-8B6D-470E-B656-825DBA6555C8}" destId="{4BF9CB44-E2D0-406F-9FDE-B930ADED71A2}" srcOrd="1" destOrd="0" presId="urn:microsoft.com/office/officeart/2008/layout/NameandTitleOrganizationalChart"/>
    <dgm:cxn modelId="{6C867494-1084-4CAF-B831-7EA40298077F}" type="presParOf" srcId="{EC21A7B9-8B6D-470E-B656-825DBA6555C8}" destId="{99238283-B332-4306-B8AF-62FBDF5AEA26}" srcOrd="2" destOrd="0" presId="urn:microsoft.com/office/officeart/2008/layout/NameandTitleOrganizationalChart"/>
    <dgm:cxn modelId="{91EEACFE-A563-4EEF-8068-7892DE7A7A48}" type="presParOf" srcId="{B50AF483-0FC4-45B3-966D-D098B0F59EC9}" destId="{896B2717-DEAC-48D4-9953-E468560504E6}" srcOrd="4" destOrd="0" presId="urn:microsoft.com/office/officeart/2008/layout/NameandTitleOrganizationalChart"/>
    <dgm:cxn modelId="{513F80F8-5327-4710-BC18-6ED21591B65D}" type="presParOf" srcId="{B50AF483-0FC4-45B3-966D-D098B0F59EC9}" destId="{9C44E7CB-D052-47ED-A8CE-41F370236C93}" srcOrd="5" destOrd="0" presId="urn:microsoft.com/office/officeart/2008/layout/NameandTitleOrganizationalChart"/>
    <dgm:cxn modelId="{2140E15A-C692-41C5-A780-CF891BC70245}" type="presParOf" srcId="{9C44E7CB-D052-47ED-A8CE-41F370236C93}" destId="{B848BB6F-C154-4F1B-B63A-548FB18F0AC9}" srcOrd="0" destOrd="0" presId="urn:microsoft.com/office/officeart/2008/layout/NameandTitleOrganizationalChart"/>
    <dgm:cxn modelId="{B0FF1DB3-DE31-40D0-A2D5-9F587A25C73F}" type="presParOf" srcId="{B848BB6F-C154-4F1B-B63A-548FB18F0AC9}" destId="{D34EA02C-0B8E-445B-A670-DE1F0A763444}" srcOrd="0" destOrd="0" presId="urn:microsoft.com/office/officeart/2008/layout/NameandTitleOrganizationalChart"/>
    <dgm:cxn modelId="{DDBCBC41-D70A-4DCD-823E-D9B15149DBF0}" type="presParOf" srcId="{B848BB6F-C154-4F1B-B63A-548FB18F0AC9}" destId="{EFF54F6A-4C18-42C2-85C2-5F1F8224609D}" srcOrd="1" destOrd="0" presId="urn:microsoft.com/office/officeart/2008/layout/NameandTitleOrganizationalChart"/>
    <dgm:cxn modelId="{7B9D4835-CFF3-4BFF-B071-94A830BE5CFB}" type="presParOf" srcId="{B848BB6F-C154-4F1B-B63A-548FB18F0AC9}" destId="{E211C931-C3C2-4D75-A7EC-0267439F45D6}" srcOrd="2" destOrd="0" presId="urn:microsoft.com/office/officeart/2008/layout/NameandTitleOrganizationalChart"/>
    <dgm:cxn modelId="{74E98BAF-F2DD-49ED-95AF-B094D50EE85D}" type="presParOf" srcId="{9C44E7CB-D052-47ED-A8CE-41F370236C93}" destId="{F09F283D-0624-4667-B595-ABDD4EAE68D3}" srcOrd="1" destOrd="0" presId="urn:microsoft.com/office/officeart/2008/layout/NameandTitleOrganizationalChart"/>
    <dgm:cxn modelId="{63EA1FB4-7BA2-48B2-A0CB-174654FA6B4D}" type="presParOf" srcId="{9C44E7CB-D052-47ED-A8CE-41F370236C93}" destId="{192ADC69-DF5F-4E23-8CBC-6221EFCF82AC}" srcOrd="2" destOrd="0" presId="urn:microsoft.com/office/officeart/2008/layout/NameandTitleOrganizationalChart"/>
    <dgm:cxn modelId="{51E31593-3D82-4C7F-A704-8901CBC38AC8}" type="presParOf" srcId="{B50AF483-0FC4-45B3-966D-D098B0F59EC9}" destId="{C8B5E2AB-36FB-472F-9400-4DE9CB2D32EF}" srcOrd="6" destOrd="0" presId="urn:microsoft.com/office/officeart/2008/layout/NameandTitleOrganizationalChart"/>
    <dgm:cxn modelId="{2B1EE1F7-FBE6-4A59-B31E-5F0C57844790}" type="presParOf" srcId="{B50AF483-0FC4-45B3-966D-D098B0F59EC9}" destId="{1B21D1D1-BD2A-430E-824F-4FCF5498BB8E}" srcOrd="7" destOrd="0" presId="urn:microsoft.com/office/officeart/2008/layout/NameandTitleOrganizationalChart"/>
    <dgm:cxn modelId="{9334F26B-D037-401C-9ED6-9756718E2229}" type="presParOf" srcId="{1B21D1D1-BD2A-430E-824F-4FCF5498BB8E}" destId="{A019338B-4C3A-4963-84AA-2F9B8A6EDA65}" srcOrd="0" destOrd="0" presId="urn:microsoft.com/office/officeart/2008/layout/NameandTitleOrganizationalChart"/>
    <dgm:cxn modelId="{8D515C1C-6121-4007-AD37-5DE74A1DF235}" type="presParOf" srcId="{A019338B-4C3A-4963-84AA-2F9B8A6EDA65}" destId="{4DD73836-0BD5-4E2E-97BC-0D906310C366}" srcOrd="0" destOrd="0" presId="urn:microsoft.com/office/officeart/2008/layout/NameandTitleOrganizationalChart"/>
    <dgm:cxn modelId="{0AA17E95-3BB1-4BE4-A5AF-81AC5DEF61BD}" type="presParOf" srcId="{A019338B-4C3A-4963-84AA-2F9B8A6EDA65}" destId="{66D204EF-CD90-45D6-A2AA-97B1D19B7357}" srcOrd="1" destOrd="0" presId="urn:microsoft.com/office/officeart/2008/layout/NameandTitleOrganizationalChart"/>
    <dgm:cxn modelId="{6AC48399-C238-4F48-89CC-0037BB739C25}" type="presParOf" srcId="{A019338B-4C3A-4963-84AA-2F9B8A6EDA65}" destId="{24696958-D76E-4B3D-9A21-83086D718DFA}" srcOrd="2" destOrd="0" presId="urn:microsoft.com/office/officeart/2008/layout/NameandTitleOrganizationalChart"/>
    <dgm:cxn modelId="{377A75CA-65A6-4E19-A858-A5BC14A979F1}" type="presParOf" srcId="{1B21D1D1-BD2A-430E-824F-4FCF5498BB8E}" destId="{DDF1AD6B-032B-49AB-9E41-16710EE99712}" srcOrd="1" destOrd="0" presId="urn:microsoft.com/office/officeart/2008/layout/NameandTitleOrganizationalChart"/>
    <dgm:cxn modelId="{2E462D56-0CAA-485B-94A1-E62C8A14358C}" type="presParOf" srcId="{1B21D1D1-BD2A-430E-824F-4FCF5498BB8E}" destId="{465D4B08-F27E-4274-BD3B-FBFDC87346AA}" srcOrd="2" destOrd="0" presId="urn:microsoft.com/office/officeart/2008/layout/NameandTitleOrganizationalChart"/>
    <dgm:cxn modelId="{5C95E42D-13EB-4493-A322-3BA94CA62764}" type="presParOf" srcId="{B50AF483-0FC4-45B3-966D-D098B0F59EC9}" destId="{A0E468E2-E230-4D0E-8707-69CDEF2BED24}" srcOrd="8" destOrd="0" presId="urn:microsoft.com/office/officeart/2008/layout/NameandTitleOrganizationalChart"/>
    <dgm:cxn modelId="{C4EDC181-EE20-42F4-83D7-BDE264F49DE3}" type="presParOf" srcId="{B50AF483-0FC4-45B3-966D-D098B0F59EC9}" destId="{F227B8A8-F5E5-47F9-A187-F317433B732C}" srcOrd="9" destOrd="0" presId="urn:microsoft.com/office/officeart/2008/layout/NameandTitleOrganizationalChart"/>
    <dgm:cxn modelId="{966B2760-7BAF-4CA0-B84C-4802A33700B3}" type="presParOf" srcId="{F227B8A8-F5E5-47F9-A187-F317433B732C}" destId="{DC5950B1-0471-4C71-9C43-F988683ED720}" srcOrd="0" destOrd="0" presId="urn:microsoft.com/office/officeart/2008/layout/NameandTitleOrganizationalChart"/>
    <dgm:cxn modelId="{0B5AD08D-5094-4A22-AF8F-55E55394AC0B}" type="presParOf" srcId="{DC5950B1-0471-4C71-9C43-F988683ED720}" destId="{B6F5A075-EB49-401B-B3A8-00C33F1E0B7F}" srcOrd="0" destOrd="0" presId="urn:microsoft.com/office/officeart/2008/layout/NameandTitleOrganizationalChart"/>
    <dgm:cxn modelId="{2C35410C-505C-4E3C-AF8E-392DDCF12A43}" type="presParOf" srcId="{DC5950B1-0471-4C71-9C43-F988683ED720}" destId="{7037ED50-112F-4264-8ED5-AE200B2C46DD}" srcOrd="1" destOrd="0" presId="urn:microsoft.com/office/officeart/2008/layout/NameandTitleOrganizationalChart"/>
    <dgm:cxn modelId="{97F01025-A5E2-4217-B299-87471EF7E7B9}" type="presParOf" srcId="{DC5950B1-0471-4C71-9C43-F988683ED720}" destId="{57328844-B39F-46FA-8F54-386A70F9891D}" srcOrd="2" destOrd="0" presId="urn:microsoft.com/office/officeart/2008/layout/NameandTitleOrganizationalChart"/>
    <dgm:cxn modelId="{3F8FAB52-F40A-43F0-9246-9C6D3DB5E9CE}" type="presParOf" srcId="{F227B8A8-F5E5-47F9-A187-F317433B732C}" destId="{F92286DA-6008-4229-A4DE-F5FF682F7E1F}" srcOrd="1" destOrd="0" presId="urn:microsoft.com/office/officeart/2008/layout/NameandTitleOrganizationalChart"/>
    <dgm:cxn modelId="{DE1FC89C-AE8C-4F2D-B345-4E0EC36C3D57}" type="presParOf" srcId="{F227B8A8-F5E5-47F9-A187-F317433B732C}" destId="{376B50FC-FD3D-489E-B006-992E57BBCC56}" srcOrd="2" destOrd="0" presId="urn:microsoft.com/office/officeart/2008/layout/NameandTitleOrganizationalChart"/>
    <dgm:cxn modelId="{9C855E62-F648-4324-BBF0-B9C69D1DC165}" type="presParOf" srcId="{9B390869-112F-4772-B20B-519431D5D49D}" destId="{ED2996E4-E148-41EE-84D2-E725A17E50C2}" srcOrd="2" destOrd="0" presId="urn:microsoft.com/office/officeart/2008/layout/NameandTitleOrganizationalChart"/>
    <dgm:cxn modelId="{D457BD22-3991-4D11-A502-4C4995825289}" type="presParOf" srcId="{ED2996E4-E148-41EE-84D2-E725A17E50C2}" destId="{31A6F3F2-B1CE-4585-8245-548190FDD014}" srcOrd="0" destOrd="0" presId="urn:microsoft.com/office/officeart/2008/layout/NameandTitleOrganizationalChart"/>
    <dgm:cxn modelId="{0989DD7F-2F22-43BF-93DC-1B5018045C6C}" type="presParOf" srcId="{ED2996E4-E148-41EE-84D2-E725A17E50C2}" destId="{B01E79EA-17F8-4E7C-99CF-E2D360A225E7}" srcOrd="1" destOrd="0" presId="urn:microsoft.com/office/officeart/2008/layout/NameandTitleOrganizationalChart"/>
    <dgm:cxn modelId="{71CAE8B5-508F-4150-BCBF-CB1F02DCF842}" type="presParOf" srcId="{B01E79EA-17F8-4E7C-99CF-E2D360A225E7}" destId="{1305C4A0-CB72-4B53-90AD-6B872B9A7F01}" srcOrd="0" destOrd="0" presId="urn:microsoft.com/office/officeart/2008/layout/NameandTitleOrganizationalChart"/>
    <dgm:cxn modelId="{F7AB04C3-49EF-4026-BA5B-36822DF1ED60}" type="presParOf" srcId="{1305C4A0-CB72-4B53-90AD-6B872B9A7F01}" destId="{38CA6EF4-D306-4F43-8D1B-89D8491C7652}" srcOrd="0" destOrd="0" presId="urn:microsoft.com/office/officeart/2008/layout/NameandTitleOrganizationalChart"/>
    <dgm:cxn modelId="{34B1B572-5F2B-4C0E-9AD9-9B22C7CB3A7A}" type="presParOf" srcId="{1305C4A0-CB72-4B53-90AD-6B872B9A7F01}" destId="{084BA9FF-B5EC-4215-AB8E-EC570DD50D25}" srcOrd="1" destOrd="0" presId="urn:microsoft.com/office/officeart/2008/layout/NameandTitleOrganizationalChart"/>
    <dgm:cxn modelId="{99AF1DB2-7611-4A4B-B6CD-F545E3DE4A7B}" type="presParOf" srcId="{1305C4A0-CB72-4B53-90AD-6B872B9A7F01}" destId="{97E6EBA9-DF3E-423F-9157-6281D50FE1E3}" srcOrd="2" destOrd="0" presId="urn:microsoft.com/office/officeart/2008/layout/NameandTitleOrganizationalChart"/>
    <dgm:cxn modelId="{BE5C4463-211F-4817-B24E-46939F08C243}" type="presParOf" srcId="{B01E79EA-17F8-4E7C-99CF-E2D360A225E7}" destId="{4D5DFE78-1C05-4339-AE6C-B05D23C26D50}" srcOrd="1" destOrd="0" presId="urn:microsoft.com/office/officeart/2008/layout/NameandTitleOrganizationalChart"/>
    <dgm:cxn modelId="{53BAE5B0-A7AF-455F-839E-7B03E7AB5ACE}" type="presParOf" srcId="{B01E79EA-17F8-4E7C-99CF-E2D360A225E7}" destId="{22C2998E-6416-4862-8805-36013E92487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8EBD80-F1F7-407F-8C4F-0FDE512508D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CD0FC6C6-96AC-448A-9C6A-2CE10E62F733}">
      <dgm:prSet phldrT="[Text]"/>
      <dgm:spPr/>
      <dgm:t>
        <a:bodyPr/>
        <a:lstStyle/>
        <a:p>
          <a:r>
            <a:rPr lang="de-AT" dirty="0"/>
            <a:t>Zugskommandant</a:t>
          </a:r>
        </a:p>
      </dgm:t>
    </dgm:pt>
    <dgm:pt modelId="{777F53E6-2D6B-4239-B872-5942580B4BB8}" type="parTrans" cxnId="{9E7D9784-570B-43AF-9B98-AE1CA579AA09}">
      <dgm:prSet/>
      <dgm:spPr/>
      <dgm:t>
        <a:bodyPr/>
        <a:lstStyle/>
        <a:p>
          <a:endParaRPr lang="de-AT"/>
        </a:p>
      </dgm:t>
    </dgm:pt>
    <dgm:pt modelId="{EC666612-393D-40D1-BEBB-E32792D284C9}" type="sibTrans" cxnId="{9E7D9784-570B-43AF-9B98-AE1CA579AA09}">
      <dgm:prSet/>
      <dgm:spPr/>
      <dgm:t>
        <a:bodyPr/>
        <a:lstStyle/>
        <a:p>
          <a:r>
            <a:rPr lang="de-AT" dirty="0"/>
            <a:t>OBI Manfred Trauner</a:t>
          </a:r>
        </a:p>
      </dgm:t>
    </dgm:pt>
    <dgm:pt modelId="{C81C706B-2D77-4A99-9105-681AFCD5CC5A}" type="asst">
      <dgm:prSet phldrT="[Text]"/>
      <dgm:spPr/>
      <dgm:t>
        <a:bodyPr/>
        <a:lstStyle/>
        <a:p>
          <a:r>
            <a:rPr lang="de-AT" dirty="0" err="1"/>
            <a:t>Zugtruppkommandant</a:t>
          </a:r>
          <a:endParaRPr lang="de-AT" dirty="0"/>
        </a:p>
      </dgm:t>
    </dgm:pt>
    <dgm:pt modelId="{9A39EE0D-66D0-4A8E-B976-387095FDAB56}" type="parTrans" cxnId="{8776F5D6-0982-408F-AAC3-C457883EBFB6}">
      <dgm:prSet/>
      <dgm:spPr/>
      <dgm:t>
        <a:bodyPr/>
        <a:lstStyle/>
        <a:p>
          <a:endParaRPr lang="de-AT"/>
        </a:p>
      </dgm:t>
    </dgm:pt>
    <dgm:pt modelId="{F03E514A-1329-4D46-B28D-84425DCC579A}" type="sibTrans" cxnId="{8776F5D6-0982-408F-AAC3-C457883EBFB6}">
      <dgm:prSet/>
      <dgm:spPr/>
      <dgm:t>
        <a:bodyPr/>
        <a:lstStyle/>
        <a:p>
          <a:r>
            <a:rPr lang="de-AT" dirty="0"/>
            <a:t>BI Robert </a:t>
          </a:r>
          <a:r>
            <a:rPr lang="de-AT" dirty="0" err="1"/>
            <a:t>Delugan</a:t>
          </a:r>
          <a:endParaRPr lang="de-AT" dirty="0"/>
        </a:p>
      </dgm:t>
    </dgm:pt>
    <dgm:pt modelId="{994F7F45-C1FF-47AD-8AB5-45FED48AC2E8}">
      <dgm:prSet phldrT="[Text]"/>
      <dgm:spPr/>
      <dgm:t>
        <a:bodyPr/>
        <a:lstStyle/>
        <a:p>
          <a:r>
            <a:rPr lang="de-AT" dirty="0"/>
            <a:t>Gruppe 1</a:t>
          </a:r>
          <a:br>
            <a:rPr lang="de-AT" dirty="0"/>
          </a:br>
          <a:r>
            <a:rPr lang="de-AT" dirty="0"/>
            <a:t>(Pick UP)</a:t>
          </a:r>
        </a:p>
      </dgm:t>
    </dgm:pt>
    <dgm:pt modelId="{87C7E008-9945-4A4C-9D3C-8E2EF7770ECE}" type="parTrans" cxnId="{6226332B-B200-4F39-A8BA-EA96E85A14C7}">
      <dgm:prSet/>
      <dgm:spPr/>
      <dgm:t>
        <a:bodyPr/>
        <a:lstStyle/>
        <a:p>
          <a:endParaRPr lang="de-AT"/>
        </a:p>
      </dgm:t>
    </dgm:pt>
    <dgm:pt modelId="{138A9087-0B00-4590-9B62-0647B1A720F1}" type="sibTrans" cxnId="{6226332B-B200-4F39-A8BA-EA96E85A14C7}">
      <dgm:prSet custT="1"/>
      <dgm:spPr/>
      <dgm:t>
        <a:bodyPr/>
        <a:lstStyle/>
        <a:p>
          <a:r>
            <a:rPr lang="de-AT" sz="1200" dirty="0"/>
            <a:t>FF Mühlbach am M.</a:t>
          </a:r>
        </a:p>
      </dgm:t>
    </dgm:pt>
    <dgm:pt modelId="{84471D49-B6F6-4B17-AA48-910CAE69933E}">
      <dgm:prSet phldrT="[Text]"/>
      <dgm:spPr/>
      <dgm:t>
        <a:bodyPr/>
        <a:lstStyle/>
        <a:p>
          <a:r>
            <a:rPr lang="de-AT" dirty="0"/>
            <a:t>Gruppe 2 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FC5827CF-82A1-441F-9062-56515CAA0129}" type="parTrans" cxnId="{6D296E20-B05E-448F-B7C6-2CB1F9C48873}">
      <dgm:prSet/>
      <dgm:spPr/>
      <dgm:t>
        <a:bodyPr/>
        <a:lstStyle/>
        <a:p>
          <a:endParaRPr lang="de-AT"/>
        </a:p>
      </dgm:t>
    </dgm:pt>
    <dgm:pt modelId="{07F1316C-1CBD-4712-BE26-6CA0111145C6}" type="sibTrans" cxnId="{6D296E20-B05E-448F-B7C6-2CB1F9C48873}">
      <dgm:prSet custT="1"/>
      <dgm:spPr/>
      <dgm:t>
        <a:bodyPr/>
        <a:lstStyle/>
        <a:p>
          <a:r>
            <a:rPr lang="de-AT" sz="1600" dirty="0"/>
            <a:t>FF </a:t>
          </a:r>
          <a:r>
            <a:rPr lang="de-AT" sz="1600" dirty="0" err="1"/>
            <a:t>Rabensburg</a:t>
          </a:r>
          <a:endParaRPr lang="de-AT" sz="1600" dirty="0"/>
        </a:p>
      </dgm:t>
    </dgm:pt>
    <dgm:pt modelId="{35AF30B8-E096-4158-BE6C-83236DC4E576}">
      <dgm:prSet phldrT="[Text]"/>
      <dgm:spPr/>
      <dgm:t>
        <a:bodyPr/>
        <a:lstStyle/>
        <a:p>
          <a:r>
            <a:rPr lang="de-AT" dirty="0"/>
            <a:t>Gruppe 3</a:t>
          </a:r>
          <a:br>
            <a:rPr lang="de-AT" dirty="0"/>
          </a:br>
          <a:r>
            <a:rPr lang="de-AT" dirty="0"/>
            <a:t>(Pick Up)</a:t>
          </a:r>
        </a:p>
      </dgm:t>
    </dgm:pt>
    <dgm:pt modelId="{DE49A29B-8FAE-4DE4-BC5B-4B9F7F5F71D4}" type="parTrans" cxnId="{234FDF02-080D-41BE-B71B-B826FC00DD7E}">
      <dgm:prSet/>
      <dgm:spPr/>
      <dgm:t>
        <a:bodyPr/>
        <a:lstStyle/>
        <a:p>
          <a:endParaRPr lang="de-AT"/>
        </a:p>
      </dgm:t>
    </dgm:pt>
    <dgm:pt modelId="{25621E06-78D3-42B1-90C6-D7847D187684}" type="sibTrans" cxnId="{234FDF02-080D-41BE-B71B-B826FC00DD7E}">
      <dgm:prSet custT="1"/>
      <dgm:spPr/>
      <dgm:t>
        <a:bodyPr/>
        <a:lstStyle/>
        <a:p>
          <a:r>
            <a:rPr lang="de-AT" sz="1600" dirty="0"/>
            <a:t>FF Ernstbrunn</a:t>
          </a:r>
        </a:p>
      </dgm:t>
    </dgm:pt>
    <dgm:pt modelId="{B5A4BAEC-6CD5-45B6-A198-DB1D04523F9B}">
      <dgm:prSet/>
      <dgm:spPr/>
      <dgm:t>
        <a:bodyPr/>
        <a:lstStyle/>
        <a:p>
          <a:r>
            <a:rPr lang="de-AT" dirty="0"/>
            <a:t>Gruppe 4</a:t>
          </a:r>
          <a:br>
            <a:rPr lang="de-AT" dirty="0"/>
          </a:br>
          <a:r>
            <a:rPr lang="de-AT" dirty="0"/>
            <a:t>(HLF 2-WB)</a:t>
          </a:r>
        </a:p>
      </dgm:t>
    </dgm:pt>
    <dgm:pt modelId="{D9A0F7A6-E201-45D3-B1DE-8400A7EC9CA5}" type="parTrans" cxnId="{7D4C1F7E-611A-49A4-9158-0029DF227637}">
      <dgm:prSet/>
      <dgm:spPr/>
      <dgm:t>
        <a:bodyPr/>
        <a:lstStyle/>
        <a:p>
          <a:endParaRPr lang="de-AT"/>
        </a:p>
      </dgm:t>
    </dgm:pt>
    <dgm:pt modelId="{6138AB7F-0318-4EC5-A5C8-190368483F29}" type="sibTrans" cxnId="{7D4C1F7E-611A-49A4-9158-0029DF227637}">
      <dgm:prSet custT="1"/>
      <dgm:spPr/>
      <dgm:t>
        <a:bodyPr/>
        <a:lstStyle/>
        <a:p>
          <a:r>
            <a:rPr lang="de-AT" sz="1600" dirty="0"/>
            <a:t>FF Stockerau</a:t>
          </a:r>
        </a:p>
      </dgm:t>
    </dgm:pt>
    <dgm:pt modelId="{7BD05AF7-E9C5-4852-B4F5-01BE3627E92A}">
      <dgm:prSet/>
      <dgm:spPr/>
      <dgm:t>
        <a:bodyPr/>
        <a:lstStyle/>
        <a:p>
          <a:r>
            <a:rPr lang="de-AT" dirty="0"/>
            <a:t>Gruppe 5</a:t>
          </a:r>
        </a:p>
        <a:p>
          <a:r>
            <a:rPr lang="de-AT" dirty="0"/>
            <a:t>(Quad)</a:t>
          </a:r>
        </a:p>
      </dgm:t>
    </dgm:pt>
    <dgm:pt modelId="{F17EB62D-30EA-4FCF-B83B-8129F2584CF5}" type="parTrans" cxnId="{2978D3D5-227E-404B-A1BD-95CF0E337C38}">
      <dgm:prSet/>
      <dgm:spPr/>
      <dgm:t>
        <a:bodyPr/>
        <a:lstStyle/>
        <a:p>
          <a:endParaRPr lang="de-AT"/>
        </a:p>
      </dgm:t>
    </dgm:pt>
    <dgm:pt modelId="{B48A3B18-768E-4C78-AFDA-8FCAD3C1D9F5}" type="sibTrans" cxnId="{2978D3D5-227E-404B-A1BD-95CF0E337C38}">
      <dgm:prSet custT="1"/>
      <dgm:spPr/>
      <dgm:t>
        <a:bodyPr/>
        <a:lstStyle/>
        <a:p>
          <a:r>
            <a:rPr lang="de-AT" sz="1400" dirty="0"/>
            <a:t>FF </a:t>
          </a:r>
          <a:r>
            <a:rPr lang="de-AT" sz="1400" dirty="0" err="1"/>
            <a:t>Merkersdorf</a:t>
          </a:r>
          <a:endParaRPr lang="de-AT" sz="1400" dirty="0"/>
        </a:p>
      </dgm:t>
    </dgm:pt>
    <dgm:pt modelId="{517A2098-A5C4-42F1-AF7A-890C80821E67}" type="pres">
      <dgm:prSet presAssocID="{7F8EBD80-F1F7-407F-8C4F-0FDE512508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90869-112F-4772-B20B-519431D5D49D}" type="pres">
      <dgm:prSet presAssocID="{CD0FC6C6-96AC-448A-9C6A-2CE10E62F733}" presName="hierRoot1" presStyleCnt="0">
        <dgm:presLayoutVars>
          <dgm:hierBranch val="init"/>
        </dgm:presLayoutVars>
      </dgm:prSet>
      <dgm:spPr/>
    </dgm:pt>
    <dgm:pt modelId="{81D75E86-F23B-429D-9E67-9E9C19CA88BC}" type="pres">
      <dgm:prSet presAssocID="{CD0FC6C6-96AC-448A-9C6A-2CE10E62F733}" presName="rootComposite1" presStyleCnt="0"/>
      <dgm:spPr/>
    </dgm:pt>
    <dgm:pt modelId="{AE219E67-581E-4BAF-B09A-C72A92118621}" type="pres">
      <dgm:prSet presAssocID="{CD0FC6C6-96AC-448A-9C6A-2CE10E62F733}" presName="rootText1" presStyleLbl="node0" presStyleIdx="0" presStyleCnt="1">
        <dgm:presLayoutVars>
          <dgm:chMax/>
          <dgm:chPref val="3"/>
        </dgm:presLayoutVars>
      </dgm:prSet>
      <dgm:spPr/>
    </dgm:pt>
    <dgm:pt modelId="{37CAAB48-2B04-4390-9ED5-0EC8DCC566D9}" type="pres">
      <dgm:prSet presAssocID="{CD0FC6C6-96AC-448A-9C6A-2CE10E62F733}" presName="titleText1" presStyleLbl="fgAcc0" presStyleIdx="0" presStyleCnt="1">
        <dgm:presLayoutVars>
          <dgm:chMax val="0"/>
          <dgm:chPref val="0"/>
        </dgm:presLayoutVars>
      </dgm:prSet>
      <dgm:spPr/>
    </dgm:pt>
    <dgm:pt modelId="{9094D79C-1573-4658-8B0A-240183C6C048}" type="pres">
      <dgm:prSet presAssocID="{CD0FC6C6-96AC-448A-9C6A-2CE10E62F733}" presName="rootConnector1" presStyleLbl="node1" presStyleIdx="0" presStyleCnt="5"/>
      <dgm:spPr/>
    </dgm:pt>
    <dgm:pt modelId="{B50AF483-0FC4-45B3-966D-D098B0F59EC9}" type="pres">
      <dgm:prSet presAssocID="{CD0FC6C6-96AC-448A-9C6A-2CE10E62F733}" presName="hierChild2" presStyleCnt="0"/>
      <dgm:spPr/>
    </dgm:pt>
    <dgm:pt modelId="{C2FF5437-62AC-4DB1-89D3-A39FA1CFD0B0}" type="pres">
      <dgm:prSet presAssocID="{87C7E008-9945-4A4C-9D3C-8E2EF7770ECE}" presName="Name37" presStyleLbl="parChTrans1D2" presStyleIdx="0" presStyleCnt="6"/>
      <dgm:spPr/>
    </dgm:pt>
    <dgm:pt modelId="{7000D614-00F0-483C-AC7E-7895ED38B890}" type="pres">
      <dgm:prSet presAssocID="{994F7F45-C1FF-47AD-8AB5-45FED48AC2E8}" presName="hierRoot2" presStyleCnt="0">
        <dgm:presLayoutVars>
          <dgm:hierBranch val="init"/>
        </dgm:presLayoutVars>
      </dgm:prSet>
      <dgm:spPr/>
    </dgm:pt>
    <dgm:pt modelId="{3F2A8FED-29A7-4C07-9A3C-1DDE806E1579}" type="pres">
      <dgm:prSet presAssocID="{994F7F45-C1FF-47AD-8AB5-45FED48AC2E8}" presName="rootComposite" presStyleCnt="0"/>
      <dgm:spPr/>
    </dgm:pt>
    <dgm:pt modelId="{69DE1BE2-D1CD-4A09-A479-4A683496F2D8}" type="pres">
      <dgm:prSet presAssocID="{994F7F45-C1FF-47AD-8AB5-45FED48AC2E8}" presName="rootText" presStyleLbl="node1" presStyleIdx="0" presStyleCnt="5">
        <dgm:presLayoutVars>
          <dgm:chMax/>
          <dgm:chPref val="3"/>
        </dgm:presLayoutVars>
      </dgm:prSet>
      <dgm:spPr/>
    </dgm:pt>
    <dgm:pt modelId="{2C4A4F6F-411F-4F78-9970-1F048E13CCDD}" type="pres">
      <dgm:prSet presAssocID="{994F7F45-C1FF-47AD-8AB5-45FED48AC2E8}" presName="titleText2" presStyleLbl="fgAcc1" presStyleIdx="0" presStyleCnt="5">
        <dgm:presLayoutVars>
          <dgm:chMax val="0"/>
          <dgm:chPref val="0"/>
        </dgm:presLayoutVars>
      </dgm:prSet>
      <dgm:spPr/>
    </dgm:pt>
    <dgm:pt modelId="{C17A670F-45B5-4C89-A96E-3E20CCA5718D}" type="pres">
      <dgm:prSet presAssocID="{994F7F45-C1FF-47AD-8AB5-45FED48AC2E8}" presName="rootConnector" presStyleLbl="node2" presStyleIdx="0" presStyleCnt="0"/>
      <dgm:spPr/>
    </dgm:pt>
    <dgm:pt modelId="{D2400D2C-EEEC-4FE5-B24A-DD56FC144F0B}" type="pres">
      <dgm:prSet presAssocID="{994F7F45-C1FF-47AD-8AB5-45FED48AC2E8}" presName="hierChild4" presStyleCnt="0"/>
      <dgm:spPr/>
    </dgm:pt>
    <dgm:pt modelId="{24ED3446-4544-4C6C-9C6B-D42B9EE69B86}" type="pres">
      <dgm:prSet presAssocID="{994F7F45-C1FF-47AD-8AB5-45FED48AC2E8}" presName="hierChild5" presStyleCnt="0"/>
      <dgm:spPr/>
    </dgm:pt>
    <dgm:pt modelId="{E778A291-D5B4-4CCB-9374-B93F99281A1F}" type="pres">
      <dgm:prSet presAssocID="{FC5827CF-82A1-441F-9062-56515CAA0129}" presName="Name37" presStyleLbl="parChTrans1D2" presStyleIdx="1" presStyleCnt="6"/>
      <dgm:spPr/>
    </dgm:pt>
    <dgm:pt modelId="{EC21A7B9-8B6D-470E-B656-825DBA6555C8}" type="pres">
      <dgm:prSet presAssocID="{84471D49-B6F6-4B17-AA48-910CAE69933E}" presName="hierRoot2" presStyleCnt="0">
        <dgm:presLayoutVars>
          <dgm:hierBranch val="init"/>
        </dgm:presLayoutVars>
      </dgm:prSet>
      <dgm:spPr/>
    </dgm:pt>
    <dgm:pt modelId="{7EDBBFCF-9F09-4E80-BF2A-EA01AB9AAF1B}" type="pres">
      <dgm:prSet presAssocID="{84471D49-B6F6-4B17-AA48-910CAE69933E}" presName="rootComposite" presStyleCnt="0"/>
      <dgm:spPr/>
    </dgm:pt>
    <dgm:pt modelId="{207A2A64-807D-4597-A009-7D0C67CB0DC4}" type="pres">
      <dgm:prSet presAssocID="{84471D49-B6F6-4B17-AA48-910CAE69933E}" presName="rootText" presStyleLbl="node1" presStyleIdx="1" presStyleCnt="5">
        <dgm:presLayoutVars>
          <dgm:chMax/>
          <dgm:chPref val="3"/>
        </dgm:presLayoutVars>
      </dgm:prSet>
      <dgm:spPr/>
    </dgm:pt>
    <dgm:pt modelId="{F1148DEF-D8EF-4FDF-A07E-44FC15DAD45D}" type="pres">
      <dgm:prSet presAssocID="{84471D49-B6F6-4B17-AA48-910CAE69933E}" presName="titleText2" presStyleLbl="fgAcc1" presStyleIdx="1" presStyleCnt="5">
        <dgm:presLayoutVars>
          <dgm:chMax val="0"/>
          <dgm:chPref val="0"/>
        </dgm:presLayoutVars>
      </dgm:prSet>
      <dgm:spPr/>
    </dgm:pt>
    <dgm:pt modelId="{86759E1A-DA85-4715-81AC-22125A12D899}" type="pres">
      <dgm:prSet presAssocID="{84471D49-B6F6-4B17-AA48-910CAE69933E}" presName="rootConnector" presStyleLbl="node2" presStyleIdx="0" presStyleCnt="0"/>
      <dgm:spPr/>
    </dgm:pt>
    <dgm:pt modelId="{4BF9CB44-E2D0-406F-9FDE-B930ADED71A2}" type="pres">
      <dgm:prSet presAssocID="{84471D49-B6F6-4B17-AA48-910CAE69933E}" presName="hierChild4" presStyleCnt="0"/>
      <dgm:spPr/>
    </dgm:pt>
    <dgm:pt modelId="{99238283-B332-4306-B8AF-62FBDF5AEA26}" type="pres">
      <dgm:prSet presAssocID="{84471D49-B6F6-4B17-AA48-910CAE69933E}" presName="hierChild5" presStyleCnt="0"/>
      <dgm:spPr/>
    </dgm:pt>
    <dgm:pt modelId="{896B2717-DEAC-48D4-9953-E468560504E6}" type="pres">
      <dgm:prSet presAssocID="{DE49A29B-8FAE-4DE4-BC5B-4B9F7F5F71D4}" presName="Name37" presStyleLbl="parChTrans1D2" presStyleIdx="2" presStyleCnt="6"/>
      <dgm:spPr/>
    </dgm:pt>
    <dgm:pt modelId="{9C44E7CB-D052-47ED-A8CE-41F370236C93}" type="pres">
      <dgm:prSet presAssocID="{35AF30B8-E096-4158-BE6C-83236DC4E576}" presName="hierRoot2" presStyleCnt="0">
        <dgm:presLayoutVars>
          <dgm:hierBranch val="init"/>
        </dgm:presLayoutVars>
      </dgm:prSet>
      <dgm:spPr/>
    </dgm:pt>
    <dgm:pt modelId="{B848BB6F-C154-4F1B-B63A-548FB18F0AC9}" type="pres">
      <dgm:prSet presAssocID="{35AF30B8-E096-4158-BE6C-83236DC4E576}" presName="rootComposite" presStyleCnt="0"/>
      <dgm:spPr/>
    </dgm:pt>
    <dgm:pt modelId="{D34EA02C-0B8E-445B-A670-DE1F0A763444}" type="pres">
      <dgm:prSet presAssocID="{35AF30B8-E096-4158-BE6C-83236DC4E576}" presName="rootText" presStyleLbl="node1" presStyleIdx="2" presStyleCnt="5">
        <dgm:presLayoutVars>
          <dgm:chMax/>
          <dgm:chPref val="3"/>
        </dgm:presLayoutVars>
      </dgm:prSet>
      <dgm:spPr/>
    </dgm:pt>
    <dgm:pt modelId="{EFF54F6A-4C18-42C2-85C2-5F1F8224609D}" type="pres">
      <dgm:prSet presAssocID="{35AF30B8-E096-4158-BE6C-83236DC4E576}" presName="titleText2" presStyleLbl="fgAcc1" presStyleIdx="2" presStyleCnt="5">
        <dgm:presLayoutVars>
          <dgm:chMax val="0"/>
          <dgm:chPref val="0"/>
        </dgm:presLayoutVars>
      </dgm:prSet>
      <dgm:spPr/>
    </dgm:pt>
    <dgm:pt modelId="{E211C931-C3C2-4D75-A7EC-0267439F45D6}" type="pres">
      <dgm:prSet presAssocID="{35AF30B8-E096-4158-BE6C-83236DC4E576}" presName="rootConnector" presStyleLbl="node2" presStyleIdx="0" presStyleCnt="0"/>
      <dgm:spPr/>
    </dgm:pt>
    <dgm:pt modelId="{F09F283D-0624-4667-B595-ABDD4EAE68D3}" type="pres">
      <dgm:prSet presAssocID="{35AF30B8-E096-4158-BE6C-83236DC4E576}" presName="hierChild4" presStyleCnt="0"/>
      <dgm:spPr/>
    </dgm:pt>
    <dgm:pt modelId="{192ADC69-DF5F-4E23-8CBC-6221EFCF82AC}" type="pres">
      <dgm:prSet presAssocID="{35AF30B8-E096-4158-BE6C-83236DC4E576}" presName="hierChild5" presStyleCnt="0"/>
      <dgm:spPr/>
    </dgm:pt>
    <dgm:pt modelId="{C8B5E2AB-36FB-472F-9400-4DE9CB2D32EF}" type="pres">
      <dgm:prSet presAssocID="{D9A0F7A6-E201-45D3-B1DE-8400A7EC9CA5}" presName="Name37" presStyleLbl="parChTrans1D2" presStyleIdx="3" presStyleCnt="6"/>
      <dgm:spPr/>
    </dgm:pt>
    <dgm:pt modelId="{1B21D1D1-BD2A-430E-824F-4FCF5498BB8E}" type="pres">
      <dgm:prSet presAssocID="{B5A4BAEC-6CD5-45B6-A198-DB1D04523F9B}" presName="hierRoot2" presStyleCnt="0">
        <dgm:presLayoutVars>
          <dgm:hierBranch val="init"/>
        </dgm:presLayoutVars>
      </dgm:prSet>
      <dgm:spPr/>
    </dgm:pt>
    <dgm:pt modelId="{A019338B-4C3A-4963-84AA-2F9B8A6EDA65}" type="pres">
      <dgm:prSet presAssocID="{B5A4BAEC-6CD5-45B6-A198-DB1D04523F9B}" presName="rootComposite" presStyleCnt="0"/>
      <dgm:spPr/>
    </dgm:pt>
    <dgm:pt modelId="{4DD73836-0BD5-4E2E-97BC-0D906310C366}" type="pres">
      <dgm:prSet presAssocID="{B5A4BAEC-6CD5-45B6-A198-DB1D04523F9B}" presName="rootText" presStyleLbl="node1" presStyleIdx="3" presStyleCnt="5">
        <dgm:presLayoutVars>
          <dgm:chMax/>
          <dgm:chPref val="3"/>
        </dgm:presLayoutVars>
      </dgm:prSet>
      <dgm:spPr/>
    </dgm:pt>
    <dgm:pt modelId="{66D204EF-CD90-45D6-A2AA-97B1D19B7357}" type="pres">
      <dgm:prSet presAssocID="{B5A4BAEC-6CD5-45B6-A198-DB1D04523F9B}" presName="titleText2" presStyleLbl="fgAcc1" presStyleIdx="3" presStyleCnt="5">
        <dgm:presLayoutVars>
          <dgm:chMax val="0"/>
          <dgm:chPref val="0"/>
        </dgm:presLayoutVars>
      </dgm:prSet>
      <dgm:spPr/>
    </dgm:pt>
    <dgm:pt modelId="{24696958-D76E-4B3D-9A21-83086D718DFA}" type="pres">
      <dgm:prSet presAssocID="{B5A4BAEC-6CD5-45B6-A198-DB1D04523F9B}" presName="rootConnector" presStyleLbl="node2" presStyleIdx="0" presStyleCnt="0"/>
      <dgm:spPr/>
    </dgm:pt>
    <dgm:pt modelId="{DDF1AD6B-032B-49AB-9E41-16710EE99712}" type="pres">
      <dgm:prSet presAssocID="{B5A4BAEC-6CD5-45B6-A198-DB1D04523F9B}" presName="hierChild4" presStyleCnt="0"/>
      <dgm:spPr/>
    </dgm:pt>
    <dgm:pt modelId="{465D4B08-F27E-4274-BD3B-FBFDC87346AA}" type="pres">
      <dgm:prSet presAssocID="{B5A4BAEC-6CD5-45B6-A198-DB1D04523F9B}" presName="hierChild5" presStyleCnt="0"/>
      <dgm:spPr/>
    </dgm:pt>
    <dgm:pt modelId="{A0E468E2-E230-4D0E-8707-69CDEF2BED24}" type="pres">
      <dgm:prSet presAssocID="{F17EB62D-30EA-4FCF-B83B-8129F2584CF5}" presName="Name37" presStyleLbl="parChTrans1D2" presStyleIdx="4" presStyleCnt="6"/>
      <dgm:spPr/>
    </dgm:pt>
    <dgm:pt modelId="{F227B8A8-F5E5-47F9-A187-F317433B732C}" type="pres">
      <dgm:prSet presAssocID="{7BD05AF7-E9C5-4852-B4F5-01BE3627E92A}" presName="hierRoot2" presStyleCnt="0">
        <dgm:presLayoutVars>
          <dgm:hierBranch val="init"/>
        </dgm:presLayoutVars>
      </dgm:prSet>
      <dgm:spPr/>
    </dgm:pt>
    <dgm:pt modelId="{DC5950B1-0471-4C71-9C43-F988683ED720}" type="pres">
      <dgm:prSet presAssocID="{7BD05AF7-E9C5-4852-B4F5-01BE3627E92A}" presName="rootComposite" presStyleCnt="0"/>
      <dgm:spPr/>
    </dgm:pt>
    <dgm:pt modelId="{B6F5A075-EB49-401B-B3A8-00C33F1E0B7F}" type="pres">
      <dgm:prSet presAssocID="{7BD05AF7-E9C5-4852-B4F5-01BE3627E92A}" presName="rootText" presStyleLbl="node1" presStyleIdx="4" presStyleCnt="5">
        <dgm:presLayoutVars>
          <dgm:chMax/>
          <dgm:chPref val="3"/>
        </dgm:presLayoutVars>
      </dgm:prSet>
      <dgm:spPr/>
    </dgm:pt>
    <dgm:pt modelId="{7037ED50-112F-4264-8ED5-AE200B2C46DD}" type="pres">
      <dgm:prSet presAssocID="{7BD05AF7-E9C5-4852-B4F5-01BE3627E92A}" presName="titleText2" presStyleLbl="fgAcc1" presStyleIdx="4" presStyleCnt="5">
        <dgm:presLayoutVars>
          <dgm:chMax val="0"/>
          <dgm:chPref val="0"/>
        </dgm:presLayoutVars>
      </dgm:prSet>
      <dgm:spPr/>
    </dgm:pt>
    <dgm:pt modelId="{57328844-B39F-46FA-8F54-386A70F9891D}" type="pres">
      <dgm:prSet presAssocID="{7BD05AF7-E9C5-4852-B4F5-01BE3627E92A}" presName="rootConnector" presStyleLbl="node2" presStyleIdx="0" presStyleCnt="0"/>
      <dgm:spPr/>
    </dgm:pt>
    <dgm:pt modelId="{F92286DA-6008-4229-A4DE-F5FF682F7E1F}" type="pres">
      <dgm:prSet presAssocID="{7BD05AF7-E9C5-4852-B4F5-01BE3627E92A}" presName="hierChild4" presStyleCnt="0"/>
      <dgm:spPr/>
    </dgm:pt>
    <dgm:pt modelId="{376B50FC-FD3D-489E-B006-992E57BBCC56}" type="pres">
      <dgm:prSet presAssocID="{7BD05AF7-E9C5-4852-B4F5-01BE3627E92A}" presName="hierChild5" presStyleCnt="0"/>
      <dgm:spPr/>
    </dgm:pt>
    <dgm:pt modelId="{ED2996E4-E148-41EE-84D2-E725A17E50C2}" type="pres">
      <dgm:prSet presAssocID="{CD0FC6C6-96AC-448A-9C6A-2CE10E62F733}" presName="hierChild3" presStyleCnt="0"/>
      <dgm:spPr/>
    </dgm:pt>
    <dgm:pt modelId="{31A6F3F2-B1CE-4585-8245-548190FDD014}" type="pres">
      <dgm:prSet presAssocID="{9A39EE0D-66D0-4A8E-B976-387095FDAB56}" presName="Name96" presStyleLbl="parChTrans1D2" presStyleIdx="5" presStyleCnt="6"/>
      <dgm:spPr/>
    </dgm:pt>
    <dgm:pt modelId="{B01E79EA-17F8-4E7C-99CF-E2D360A225E7}" type="pres">
      <dgm:prSet presAssocID="{C81C706B-2D77-4A99-9105-681AFCD5CC5A}" presName="hierRoot3" presStyleCnt="0">
        <dgm:presLayoutVars>
          <dgm:hierBranch val="init"/>
        </dgm:presLayoutVars>
      </dgm:prSet>
      <dgm:spPr/>
    </dgm:pt>
    <dgm:pt modelId="{1305C4A0-CB72-4B53-90AD-6B872B9A7F01}" type="pres">
      <dgm:prSet presAssocID="{C81C706B-2D77-4A99-9105-681AFCD5CC5A}" presName="rootComposite3" presStyleCnt="0"/>
      <dgm:spPr/>
    </dgm:pt>
    <dgm:pt modelId="{38CA6EF4-D306-4F43-8D1B-89D8491C7652}" type="pres">
      <dgm:prSet presAssocID="{C81C706B-2D77-4A99-9105-681AFCD5CC5A}" presName="rootText3" presStyleLbl="asst1" presStyleIdx="0" presStyleCnt="1">
        <dgm:presLayoutVars>
          <dgm:chPref val="3"/>
        </dgm:presLayoutVars>
      </dgm:prSet>
      <dgm:spPr/>
    </dgm:pt>
    <dgm:pt modelId="{084BA9FF-B5EC-4215-AB8E-EC570DD50D25}" type="pres">
      <dgm:prSet presAssocID="{C81C706B-2D77-4A99-9105-681AFCD5CC5A}" presName="titleText3" presStyleLbl="fgAcc2" presStyleIdx="0" presStyleCnt="1">
        <dgm:presLayoutVars>
          <dgm:chMax val="0"/>
          <dgm:chPref val="0"/>
        </dgm:presLayoutVars>
      </dgm:prSet>
      <dgm:spPr/>
    </dgm:pt>
    <dgm:pt modelId="{97E6EBA9-DF3E-423F-9157-6281D50FE1E3}" type="pres">
      <dgm:prSet presAssocID="{C81C706B-2D77-4A99-9105-681AFCD5CC5A}" presName="rootConnector3" presStyleLbl="asst1" presStyleIdx="0" presStyleCnt="1"/>
      <dgm:spPr/>
    </dgm:pt>
    <dgm:pt modelId="{4D5DFE78-1C05-4339-AE6C-B05D23C26D50}" type="pres">
      <dgm:prSet presAssocID="{C81C706B-2D77-4A99-9105-681AFCD5CC5A}" presName="hierChild6" presStyleCnt="0"/>
      <dgm:spPr/>
    </dgm:pt>
    <dgm:pt modelId="{22C2998E-6416-4862-8805-36013E924876}" type="pres">
      <dgm:prSet presAssocID="{C81C706B-2D77-4A99-9105-681AFCD5CC5A}" presName="hierChild7" presStyleCnt="0"/>
      <dgm:spPr/>
    </dgm:pt>
  </dgm:ptLst>
  <dgm:cxnLst>
    <dgm:cxn modelId="{234FDF02-080D-41BE-B71B-B826FC00DD7E}" srcId="{CD0FC6C6-96AC-448A-9C6A-2CE10E62F733}" destId="{35AF30B8-E096-4158-BE6C-83236DC4E576}" srcOrd="3" destOrd="0" parTransId="{DE49A29B-8FAE-4DE4-BC5B-4B9F7F5F71D4}" sibTransId="{25621E06-78D3-42B1-90C6-D7847D187684}"/>
    <dgm:cxn modelId="{764ACA03-E705-4BA3-A315-6CD23C67FA71}" type="presOf" srcId="{C81C706B-2D77-4A99-9105-681AFCD5CC5A}" destId="{97E6EBA9-DF3E-423F-9157-6281D50FE1E3}" srcOrd="1" destOrd="0" presId="urn:microsoft.com/office/officeart/2008/layout/NameandTitleOrganizationalChart"/>
    <dgm:cxn modelId="{84911107-A54E-4228-AF84-01FA8909BCF6}" type="presOf" srcId="{138A9087-0B00-4590-9B62-0647B1A720F1}" destId="{2C4A4F6F-411F-4F78-9970-1F048E13CCDD}" srcOrd="0" destOrd="0" presId="urn:microsoft.com/office/officeart/2008/layout/NameandTitleOrganizationalChart"/>
    <dgm:cxn modelId="{73EAEE0B-151F-420F-BA78-BC382147732A}" type="presOf" srcId="{DE49A29B-8FAE-4DE4-BC5B-4B9F7F5F71D4}" destId="{896B2717-DEAC-48D4-9953-E468560504E6}" srcOrd="0" destOrd="0" presId="urn:microsoft.com/office/officeart/2008/layout/NameandTitleOrganizationalChart"/>
    <dgm:cxn modelId="{BBD7680F-94EA-4535-AB39-C7780D59EA85}" type="presOf" srcId="{994F7F45-C1FF-47AD-8AB5-45FED48AC2E8}" destId="{69DE1BE2-D1CD-4A09-A479-4A683496F2D8}" srcOrd="0" destOrd="0" presId="urn:microsoft.com/office/officeart/2008/layout/NameandTitleOrganizationalChart"/>
    <dgm:cxn modelId="{6D296E20-B05E-448F-B7C6-2CB1F9C48873}" srcId="{CD0FC6C6-96AC-448A-9C6A-2CE10E62F733}" destId="{84471D49-B6F6-4B17-AA48-910CAE69933E}" srcOrd="2" destOrd="0" parTransId="{FC5827CF-82A1-441F-9062-56515CAA0129}" sibTransId="{07F1316C-1CBD-4712-BE26-6CA0111145C6}"/>
    <dgm:cxn modelId="{043D1422-D324-4896-94E4-803617ADDF64}" type="presOf" srcId="{FC5827CF-82A1-441F-9062-56515CAA0129}" destId="{E778A291-D5B4-4CCB-9374-B93F99281A1F}" srcOrd="0" destOrd="0" presId="urn:microsoft.com/office/officeart/2008/layout/NameandTitleOrganizationalChart"/>
    <dgm:cxn modelId="{6226332B-B200-4F39-A8BA-EA96E85A14C7}" srcId="{CD0FC6C6-96AC-448A-9C6A-2CE10E62F733}" destId="{994F7F45-C1FF-47AD-8AB5-45FED48AC2E8}" srcOrd="1" destOrd="0" parTransId="{87C7E008-9945-4A4C-9D3C-8E2EF7770ECE}" sibTransId="{138A9087-0B00-4590-9B62-0647B1A720F1}"/>
    <dgm:cxn modelId="{06D2193E-E5F4-4B75-B7F9-FB9A46B8ACE0}" type="presOf" srcId="{CD0FC6C6-96AC-448A-9C6A-2CE10E62F733}" destId="{AE219E67-581E-4BAF-B09A-C72A92118621}" srcOrd="0" destOrd="0" presId="urn:microsoft.com/office/officeart/2008/layout/NameandTitleOrganizationalChart"/>
    <dgm:cxn modelId="{722F5E5C-C89A-4F0F-A7FE-E98E12A76000}" type="presOf" srcId="{87C7E008-9945-4A4C-9D3C-8E2EF7770ECE}" destId="{C2FF5437-62AC-4DB1-89D3-A39FA1CFD0B0}" srcOrd="0" destOrd="0" presId="urn:microsoft.com/office/officeart/2008/layout/NameandTitleOrganizationalChart"/>
    <dgm:cxn modelId="{9A026B5D-57F5-4E20-9932-B62B085A4EE0}" type="presOf" srcId="{35AF30B8-E096-4158-BE6C-83236DC4E576}" destId="{E211C931-C3C2-4D75-A7EC-0267439F45D6}" srcOrd="1" destOrd="0" presId="urn:microsoft.com/office/officeart/2008/layout/NameandTitleOrganizationalChart"/>
    <dgm:cxn modelId="{9BF57F4B-5BA9-41A0-9EC5-D410BE3D4B9E}" type="presOf" srcId="{C81C706B-2D77-4A99-9105-681AFCD5CC5A}" destId="{38CA6EF4-D306-4F43-8D1B-89D8491C7652}" srcOrd="0" destOrd="0" presId="urn:microsoft.com/office/officeart/2008/layout/NameandTitleOrganizationalChart"/>
    <dgm:cxn modelId="{2B3FDD4D-A61F-4B7B-84AF-7EBC9797AD6F}" type="presOf" srcId="{F03E514A-1329-4D46-B28D-84425DCC579A}" destId="{084BA9FF-B5EC-4215-AB8E-EC570DD50D25}" srcOrd="0" destOrd="0" presId="urn:microsoft.com/office/officeart/2008/layout/NameandTitleOrganizationalChart"/>
    <dgm:cxn modelId="{B76BAB4E-FF7E-42FD-AA50-C4EB098AA7BB}" type="presOf" srcId="{07F1316C-1CBD-4712-BE26-6CA0111145C6}" destId="{F1148DEF-D8EF-4FDF-A07E-44FC15DAD45D}" srcOrd="0" destOrd="0" presId="urn:microsoft.com/office/officeart/2008/layout/NameandTitleOrganizationalChart"/>
    <dgm:cxn modelId="{A59AED4F-54B1-4821-A000-CABC952B2BFB}" type="presOf" srcId="{F17EB62D-30EA-4FCF-B83B-8129F2584CF5}" destId="{A0E468E2-E230-4D0E-8707-69CDEF2BED24}" srcOrd="0" destOrd="0" presId="urn:microsoft.com/office/officeart/2008/layout/NameandTitleOrganizationalChart"/>
    <dgm:cxn modelId="{09F75B72-A177-4DE8-9401-227139F5D2FB}" type="presOf" srcId="{6138AB7F-0318-4EC5-A5C8-190368483F29}" destId="{66D204EF-CD90-45D6-A2AA-97B1D19B7357}" srcOrd="0" destOrd="0" presId="urn:microsoft.com/office/officeart/2008/layout/NameandTitleOrganizationalChart"/>
    <dgm:cxn modelId="{7D75E574-E960-4137-8F3A-ACE006DC82D5}" type="presOf" srcId="{B5A4BAEC-6CD5-45B6-A198-DB1D04523F9B}" destId="{24696958-D76E-4B3D-9A21-83086D718DFA}" srcOrd="1" destOrd="0" presId="urn:microsoft.com/office/officeart/2008/layout/NameandTitleOrganizationalChart"/>
    <dgm:cxn modelId="{D5006A7C-D51A-44F1-B8E6-5E0821115100}" type="presOf" srcId="{84471D49-B6F6-4B17-AA48-910CAE69933E}" destId="{86759E1A-DA85-4715-81AC-22125A12D899}" srcOrd="1" destOrd="0" presId="urn:microsoft.com/office/officeart/2008/layout/NameandTitleOrganizationalChart"/>
    <dgm:cxn modelId="{7D4C1F7E-611A-49A4-9158-0029DF227637}" srcId="{CD0FC6C6-96AC-448A-9C6A-2CE10E62F733}" destId="{B5A4BAEC-6CD5-45B6-A198-DB1D04523F9B}" srcOrd="4" destOrd="0" parTransId="{D9A0F7A6-E201-45D3-B1DE-8400A7EC9CA5}" sibTransId="{6138AB7F-0318-4EC5-A5C8-190368483F29}"/>
    <dgm:cxn modelId="{80897C80-7F65-4DDC-A5CA-D261FFA86801}" type="presOf" srcId="{35AF30B8-E096-4158-BE6C-83236DC4E576}" destId="{D34EA02C-0B8E-445B-A670-DE1F0A763444}" srcOrd="0" destOrd="0" presId="urn:microsoft.com/office/officeart/2008/layout/NameandTitleOrganizationalChart"/>
    <dgm:cxn modelId="{9E7D9784-570B-43AF-9B98-AE1CA579AA09}" srcId="{7F8EBD80-F1F7-407F-8C4F-0FDE512508DA}" destId="{CD0FC6C6-96AC-448A-9C6A-2CE10E62F733}" srcOrd="0" destOrd="0" parTransId="{777F53E6-2D6B-4239-B872-5942580B4BB8}" sibTransId="{EC666612-393D-40D1-BEBB-E32792D284C9}"/>
    <dgm:cxn modelId="{F0131390-A9C1-45BD-980C-466A08E1237E}" type="presOf" srcId="{7BD05AF7-E9C5-4852-B4F5-01BE3627E92A}" destId="{B6F5A075-EB49-401B-B3A8-00C33F1E0B7F}" srcOrd="0" destOrd="0" presId="urn:microsoft.com/office/officeart/2008/layout/NameandTitleOrganizationalChart"/>
    <dgm:cxn modelId="{03781097-0A10-47F5-ACF7-D388CF0A664B}" type="presOf" srcId="{7F8EBD80-F1F7-407F-8C4F-0FDE512508DA}" destId="{517A2098-A5C4-42F1-AF7A-890C80821E67}" srcOrd="0" destOrd="0" presId="urn:microsoft.com/office/officeart/2008/layout/NameandTitleOrganizationalChart"/>
    <dgm:cxn modelId="{E02ACBA3-F247-4C8F-8929-C5279CC88355}" type="presOf" srcId="{EC666612-393D-40D1-BEBB-E32792D284C9}" destId="{37CAAB48-2B04-4390-9ED5-0EC8DCC566D9}" srcOrd="0" destOrd="0" presId="urn:microsoft.com/office/officeart/2008/layout/NameandTitleOrganizationalChart"/>
    <dgm:cxn modelId="{878D37AF-C2E5-4998-A7A3-BE8E041EDF85}" type="presOf" srcId="{B48A3B18-768E-4C78-AFDA-8FCAD3C1D9F5}" destId="{7037ED50-112F-4264-8ED5-AE200B2C46DD}" srcOrd="0" destOrd="0" presId="urn:microsoft.com/office/officeart/2008/layout/NameandTitleOrganizationalChart"/>
    <dgm:cxn modelId="{DECEEFC3-EA58-43DE-9294-4DFC77C19E0F}" type="presOf" srcId="{D9A0F7A6-E201-45D3-B1DE-8400A7EC9CA5}" destId="{C8B5E2AB-36FB-472F-9400-4DE9CB2D32EF}" srcOrd="0" destOrd="0" presId="urn:microsoft.com/office/officeart/2008/layout/NameandTitleOrganizationalChart"/>
    <dgm:cxn modelId="{FC6709CC-FA78-4524-9AB9-64FF6D7E019D}" type="presOf" srcId="{994F7F45-C1FF-47AD-8AB5-45FED48AC2E8}" destId="{C17A670F-45B5-4C89-A96E-3E20CCA5718D}" srcOrd="1" destOrd="0" presId="urn:microsoft.com/office/officeart/2008/layout/NameandTitleOrganizationalChart"/>
    <dgm:cxn modelId="{8A9064D0-7444-48A0-BF7B-4A16FCAD3106}" type="presOf" srcId="{CD0FC6C6-96AC-448A-9C6A-2CE10E62F733}" destId="{9094D79C-1573-4658-8B0A-240183C6C048}" srcOrd="1" destOrd="0" presId="urn:microsoft.com/office/officeart/2008/layout/NameandTitleOrganizationalChart"/>
    <dgm:cxn modelId="{2978D3D5-227E-404B-A1BD-95CF0E337C38}" srcId="{CD0FC6C6-96AC-448A-9C6A-2CE10E62F733}" destId="{7BD05AF7-E9C5-4852-B4F5-01BE3627E92A}" srcOrd="5" destOrd="0" parTransId="{F17EB62D-30EA-4FCF-B83B-8129F2584CF5}" sibTransId="{B48A3B18-768E-4C78-AFDA-8FCAD3C1D9F5}"/>
    <dgm:cxn modelId="{C2A08BD6-D07F-4A44-89B8-9266C32DE9FE}" type="presOf" srcId="{9A39EE0D-66D0-4A8E-B976-387095FDAB56}" destId="{31A6F3F2-B1CE-4585-8245-548190FDD014}" srcOrd="0" destOrd="0" presId="urn:microsoft.com/office/officeart/2008/layout/NameandTitleOrganizationalChart"/>
    <dgm:cxn modelId="{8776F5D6-0982-408F-AAC3-C457883EBFB6}" srcId="{CD0FC6C6-96AC-448A-9C6A-2CE10E62F733}" destId="{C81C706B-2D77-4A99-9105-681AFCD5CC5A}" srcOrd="0" destOrd="0" parTransId="{9A39EE0D-66D0-4A8E-B976-387095FDAB56}" sibTransId="{F03E514A-1329-4D46-B28D-84425DCC579A}"/>
    <dgm:cxn modelId="{EEDEEED7-2211-421C-81FA-55DEB3EC4288}" type="presOf" srcId="{B5A4BAEC-6CD5-45B6-A198-DB1D04523F9B}" destId="{4DD73836-0BD5-4E2E-97BC-0D906310C366}" srcOrd="0" destOrd="0" presId="urn:microsoft.com/office/officeart/2008/layout/NameandTitleOrganizationalChart"/>
    <dgm:cxn modelId="{1A9515D8-A962-4DEB-8BA1-4C654A49C03C}" type="presOf" srcId="{84471D49-B6F6-4B17-AA48-910CAE69933E}" destId="{207A2A64-807D-4597-A009-7D0C67CB0DC4}" srcOrd="0" destOrd="0" presId="urn:microsoft.com/office/officeart/2008/layout/NameandTitleOrganizationalChart"/>
    <dgm:cxn modelId="{AED204ED-525A-475C-8235-91C08F4476A9}" type="presOf" srcId="{7BD05AF7-E9C5-4852-B4F5-01BE3627E92A}" destId="{57328844-B39F-46FA-8F54-386A70F9891D}" srcOrd="1" destOrd="0" presId="urn:microsoft.com/office/officeart/2008/layout/NameandTitleOrganizationalChart"/>
    <dgm:cxn modelId="{83F0B3F3-A300-40D8-9B94-73F3FE31100E}" type="presOf" srcId="{25621E06-78D3-42B1-90C6-D7847D187684}" destId="{EFF54F6A-4C18-42C2-85C2-5F1F8224609D}" srcOrd="0" destOrd="0" presId="urn:microsoft.com/office/officeart/2008/layout/NameandTitleOrganizationalChart"/>
    <dgm:cxn modelId="{7602830B-ACA1-4DF3-AC51-0240D97328F1}" type="presParOf" srcId="{517A2098-A5C4-42F1-AF7A-890C80821E67}" destId="{9B390869-112F-4772-B20B-519431D5D49D}" srcOrd="0" destOrd="0" presId="urn:microsoft.com/office/officeart/2008/layout/NameandTitleOrganizationalChart"/>
    <dgm:cxn modelId="{2FE6EF85-874C-408E-B785-2B2C3E36DE7B}" type="presParOf" srcId="{9B390869-112F-4772-B20B-519431D5D49D}" destId="{81D75E86-F23B-429D-9E67-9E9C19CA88BC}" srcOrd="0" destOrd="0" presId="urn:microsoft.com/office/officeart/2008/layout/NameandTitleOrganizationalChart"/>
    <dgm:cxn modelId="{9ED42C4A-BC03-4AC3-AB66-E3E23EA2C79B}" type="presParOf" srcId="{81D75E86-F23B-429D-9E67-9E9C19CA88BC}" destId="{AE219E67-581E-4BAF-B09A-C72A92118621}" srcOrd="0" destOrd="0" presId="urn:microsoft.com/office/officeart/2008/layout/NameandTitleOrganizationalChart"/>
    <dgm:cxn modelId="{7A365A8F-4465-4E50-9A58-97F4A42EE51A}" type="presParOf" srcId="{81D75E86-F23B-429D-9E67-9E9C19CA88BC}" destId="{37CAAB48-2B04-4390-9ED5-0EC8DCC566D9}" srcOrd="1" destOrd="0" presId="urn:microsoft.com/office/officeart/2008/layout/NameandTitleOrganizationalChart"/>
    <dgm:cxn modelId="{C25CCEF3-69E5-4FE5-9108-C9701536B55F}" type="presParOf" srcId="{81D75E86-F23B-429D-9E67-9E9C19CA88BC}" destId="{9094D79C-1573-4658-8B0A-240183C6C048}" srcOrd="2" destOrd="0" presId="urn:microsoft.com/office/officeart/2008/layout/NameandTitleOrganizationalChart"/>
    <dgm:cxn modelId="{8850796E-104E-43C6-B146-CC76941F0F19}" type="presParOf" srcId="{9B390869-112F-4772-B20B-519431D5D49D}" destId="{B50AF483-0FC4-45B3-966D-D098B0F59EC9}" srcOrd="1" destOrd="0" presId="urn:microsoft.com/office/officeart/2008/layout/NameandTitleOrganizationalChart"/>
    <dgm:cxn modelId="{7511A495-F45B-4837-A53B-7A8D339A1925}" type="presParOf" srcId="{B50AF483-0FC4-45B3-966D-D098B0F59EC9}" destId="{C2FF5437-62AC-4DB1-89D3-A39FA1CFD0B0}" srcOrd="0" destOrd="0" presId="urn:microsoft.com/office/officeart/2008/layout/NameandTitleOrganizationalChart"/>
    <dgm:cxn modelId="{445440C4-D339-428E-B534-99FABF763DFE}" type="presParOf" srcId="{B50AF483-0FC4-45B3-966D-D098B0F59EC9}" destId="{7000D614-00F0-483C-AC7E-7895ED38B890}" srcOrd="1" destOrd="0" presId="urn:microsoft.com/office/officeart/2008/layout/NameandTitleOrganizationalChart"/>
    <dgm:cxn modelId="{C9632211-DFF6-48A9-9C10-2BEDA7C14C86}" type="presParOf" srcId="{7000D614-00F0-483C-AC7E-7895ED38B890}" destId="{3F2A8FED-29A7-4C07-9A3C-1DDE806E1579}" srcOrd="0" destOrd="0" presId="urn:microsoft.com/office/officeart/2008/layout/NameandTitleOrganizationalChart"/>
    <dgm:cxn modelId="{942C8601-08FF-4D3E-A93A-9D19EEE155B4}" type="presParOf" srcId="{3F2A8FED-29A7-4C07-9A3C-1DDE806E1579}" destId="{69DE1BE2-D1CD-4A09-A479-4A683496F2D8}" srcOrd="0" destOrd="0" presId="urn:microsoft.com/office/officeart/2008/layout/NameandTitleOrganizationalChart"/>
    <dgm:cxn modelId="{3A700667-6691-4796-B9C7-7D6126B5D5C5}" type="presParOf" srcId="{3F2A8FED-29A7-4C07-9A3C-1DDE806E1579}" destId="{2C4A4F6F-411F-4F78-9970-1F048E13CCDD}" srcOrd="1" destOrd="0" presId="urn:microsoft.com/office/officeart/2008/layout/NameandTitleOrganizationalChart"/>
    <dgm:cxn modelId="{73179410-DA61-4B31-A117-67536533F2EA}" type="presParOf" srcId="{3F2A8FED-29A7-4C07-9A3C-1DDE806E1579}" destId="{C17A670F-45B5-4C89-A96E-3E20CCA5718D}" srcOrd="2" destOrd="0" presId="urn:microsoft.com/office/officeart/2008/layout/NameandTitleOrganizationalChart"/>
    <dgm:cxn modelId="{7308FB39-C4BB-4C25-BE84-478BCAEEFD69}" type="presParOf" srcId="{7000D614-00F0-483C-AC7E-7895ED38B890}" destId="{D2400D2C-EEEC-4FE5-B24A-DD56FC144F0B}" srcOrd="1" destOrd="0" presId="urn:microsoft.com/office/officeart/2008/layout/NameandTitleOrganizationalChart"/>
    <dgm:cxn modelId="{6203F32B-9EB6-4C2A-9B78-C38D3903622C}" type="presParOf" srcId="{7000D614-00F0-483C-AC7E-7895ED38B890}" destId="{24ED3446-4544-4C6C-9C6B-D42B9EE69B86}" srcOrd="2" destOrd="0" presId="urn:microsoft.com/office/officeart/2008/layout/NameandTitleOrganizationalChart"/>
    <dgm:cxn modelId="{D97D8478-4D40-4F72-9D86-7B9DDC9C4D6E}" type="presParOf" srcId="{B50AF483-0FC4-45B3-966D-D098B0F59EC9}" destId="{E778A291-D5B4-4CCB-9374-B93F99281A1F}" srcOrd="2" destOrd="0" presId="urn:microsoft.com/office/officeart/2008/layout/NameandTitleOrganizationalChart"/>
    <dgm:cxn modelId="{9FA86422-DB2A-4A1A-AEBC-30BFF1FE765C}" type="presParOf" srcId="{B50AF483-0FC4-45B3-966D-D098B0F59EC9}" destId="{EC21A7B9-8B6D-470E-B656-825DBA6555C8}" srcOrd="3" destOrd="0" presId="urn:microsoft.com/office/officeart/2008/layout/NameandTitleOrganizationalChart"/>
    <dgm:cxn modelId="{060DE50F-7D8A-4F32-BFD3-B270230FB79D}" type="presParOf" srcId="{EC21A7B9-8B6D-470E-B656-825DBA6555C8}" destId="{7EDBBFCF-9F09-4E80-BF2A-EA01AB9AAF1B}" srcOrd="0" destOrd="0" presId="urn:microsoft.com/office/officeart/2008/layout/NameandTitleOrganizationalChart"/>
    <dgm:cxn modelId="{16DF7856-689A-4040-8820-7A5E58AD8666}" type="presParOf" srcId="{7EDBBFCF-9F09-4E80-BF2A-EA01AB9AAF1B}" destId="{207A2A64-807D-4597-A009-7D0C67CB0DC4}" srcOrd="0" destOrd="0" presId="urn:microsoft.com/office/officeart/2008/layout/NameandTitleOrganizationalChart"/>
    <dgm:cxn modelId="{14D20CFA-FD82-4C4E-96B4-65000D95EA24}" type="presParOf" srcId="{7EDBBFCF-9F09-4E80-BF2A-EA01AB9AAF1B}" destId="{F1148DEF-D8EF-4FDF-A07E-44FC15DAD45D}" srcOrd="1" destOrd="0" presId="urn:microsoft.com/office/officeart/2008/layout/NameandTitleOrganizationalChart"/>
    <dgm:cxn modelId="{C14C82C4-2831-4F21-A1E8-A59C5C6331B1}" type="presParOf" srcId="{7EDBBFCF-9F09-4E80-BF2A-EA01AB9AAF1B}" destId="{86759E1A-DA85-4715-81AC-22125A12D899}" srcOrd="2" destOrd="0" presId="urn:microsoft.com/office/officeart/2008/layout/NameandTitleOrganizationalChart"/>
    <dgm:cxn modelId="{A2AFA926-7FB2-41F7-BDC6-05E94828DBF9}" type="presParOf" srcId="{EC21A7B9-8B6D-470E-B656-825DBA6555C8}" destId="{4BF9CB44-E2D0-406F-9FDE-B930ADED71A2}" srcOrd="1" destOrd="0" presId="urn:microsoft.com/office/officeart/2008/layout/NameandTitleOrganizationalChart"/>
    <dgm:cxn modelId="{6C867494-1084-4CAF-B831-7EA40298077F}" type="presParOf" srcId="{EC21A7B9-8B6D-470E-B656-825DBA6555C8}" destId="{99238283-B332-4306-B8AF-62FBDF5AEA26}" srcOrd="2" destOrd="0" presId="urn:microsoft.com/office/officeart/2008/layout/NameandTitleOrganizationalChart"/>
    <dgm:cxn modelId="{91EEACFE-A563-4EEF-8068-7892DE7A7A48}" type="presParOf" srcId="{B50AF483-0FC4-45B3-966D-D098B0F59EC9}" destId="{896B2717-DEAC-48D4-9953-E468560504E6}" srcOrd="4" destOrd="0" presId="urn:microsoft.com/office/officeart/2008/layout/NameandTitleOrganizationalChart"/>
    <dgm:cxn modelId="{513F80F8-5327-4710-BC18-6ED21591B65D}" type="presParOf" srcId="{B50AF483-0FC4-45B3-966D-D098B0F59EC9}" destId="{9C44E7CB-D052-47ED-A8CE-41F370236C93}" srcOrd="5" destOrd="0" presId="urn:microsoft.com/office/officeart/2008/layout/NameandTitleOrganizationalChart"/>
    <dgm:cxn modelId="{2140E15A-C692-41C5-A780-CF891BC70245}" type="presParOf" srcId="{9C44E7CB-D052-47ED-A8CE-41F370236C93}" destId="{B848BB6F-C154-4F1B-B63A-548FB18F0AC9}" srcOrd="0" destOrd="0" presId="urn:microsoft.com/office/officeart/2008/layout/NameandTitleOrganizationalChart"/>
    <dgm:cxn modelId="{B0FF1DB3-DE31-40D0-A2D5-9F587A25C73F}" type="presParOf" srcId="{B848BB6F-C154-4F1B-B63A-548FB18F0AC9}" destId="{D34EA02C-0B8E-445B-A670-DE1F0A763444}" srcOrd="0" destOrd="0" presId="urn:microsoft.com/office/officeart/2008/layout/NameandTitleOrganizationalChart"/>
    <dgm:cxn modelId="{DDBCBC41-D70A-4DCD-823E-D9B15149DBF0}" type="presParOf" srcId="{B848BB6F-C154-4F1B-B63A-548FB18F0AC9}" destId="{EFF54F6A-4C18-42C2-85C2-5F1F8224609D}" srcOrd="1" destOrd="0" presId="urn:microsoft.com/office/officeart/2008/layout/NameandTitleOrganizationalChart"/>
    <dgm:cxn modelId="{7B9D4835-CFF3-4BFF-B071-94A830BE5CFB}" type="presParOf" srcId="{B848BB6F-C154-4F1B-B63A-548FB18F0AC9}" destId="{E211C931-C3C2-4D75-A7EC-0267439F45D6}" srcOrd="2" destOrd="0" presId="urn:microsoft.com/office/officeart/2008/layout/NameandTitleOrganizationalChart"/>
    <dgm:cxn modelId="{74E98BAF-F2DD-49ED-95AF-B094D50EE85D}" type="presParOf" srcId="{9C44E7CB-D052-47ED-A8CE-41F370236C93}" destId="{F09F283D-0624-4667-B595-ABDD4EAE68D3}" srcOrd="1" destOrd="0" presId="urn:microsoft.com/office/officeart/2008/layout/NameandTitleOrganizationalChart"/>
    <dgm:cxn modelId="{63EA1FB4-7BA2-48B2-A0CB-174654FA6B4D}" type="presParOf" srcId="{9C44E7CB-D052-47ED-A8CE-41F370236C93}" destId="{192ADC69-DF5F-4E23-8CBC-6221EFCF82AC}" srcOrd="2" destOrd="0" presId="urn:microsoft.com/office/officeart/2008/layout/NameandTitleOrganizationalChart"/>
    <dgm:cxn modelId="{51E31593-3D82-4C7F-A704-8901CBC38AC8}" type="presParOf" srcId="{B50AF483-0FC4-45B3-966D-D098B0F59EC9}" destId="{C8B5E2AB-36FB-472F-9400-4DE9CB2D32EF}" srcOrd="6" destOrd="0" presId="urn:microsoft.com/office/officeart/2008/layout/NameandTitleOrganizationalChart"/>
    <dgm:cxn modelId="{2B1EE1F7-FBE6-4A59-B31E-5F0C57844790}" type="presParOf" srcId="{B50AF483-0FC4-45B3-966D-D098B0F59EC9}" destId="{1B21D1D1-BD2A-430E-824F-4FCF5498BB8E}" srcOrd="7" destOrd="0" presId="urn:microsoft.com/office/officeart/2008/layout/NameandTitleOrganizationalChart"/>
    <dgm:cxn modelId="{9334F26B-D037-401C-9ED6-9756718E2229}" type="presParOf" srcId="{1B21D1D1-BD2A-430E-824F-4FCF5498BB8E}" destId="{A019338B-4C3A-4963-84AA-2F9B8A6EDA65}" srcOrd="0" destOrd="0" presId="urn:microsoft.com/office/officeart/2008/layout/NameandTitleOrganizationalChart"/>
    <dgm:cxn modelId="{8D515C1C-6121-4007-AD37-5DE74A1DF235}" type="presParOf" srcId="{A019338B-4C3A-4963-84AA-2F9B8A6EDA65}" destId="{4DD73836-0BD5-4E2E-97BC-0D906310C366}" srcOrd="0" destOrd="0" presId="urn:microsoft.com/office/officeart/2008/layout/NameandTitleOrganizationalChart"/>
    <dgm:cxn modelId="{0AA17E95-3BB1-4BE4-A5AF-81AC5DEF61BD}" type="presParOf" srcId="{A019338B-4C3A-4963-84AA-2F9B8A6EDA65}" destId="{66D204EF-CD90-45D6-A2AA-97B1D19B7357}" srcOrd="1" destOrd="0" presId="urn:microsoft.com/office/officeart/2008/layout/NameandTitleOrganizationalChart"/>
    <dgm:cxn modelId="{6AC48399-C238-4F48-89CC-0037BB739C25}" type="presParOf" srcId="{A019338B-4C3A-4963-84AA-2F9B8A6EDA65}" destId="{24696958-D76E-4B3D-9A21-83086D718DFA}" srcOrd="2" destOrd="0" presId="urn:microsoft.com/office/officeart/2008/layout/NameandTitleOrganizationalChart"/>
    <dgm:cxn modelId="{377A75CA-65A6-4E19-A858-A5BC14A979F1}" type="presParOf" srcId="{1B21D1D1-BD2A-430E-824F-4FCF5498BB8E}" destId="{DDF1AD6B-032B-49AB-9E41-16710EE99712}" srcOrd="1" destOrd="0" presId="urn:microsoft.com/office/officeart/2008/layout/NameandTitleOrganizationalChart"/>
    <dgm:cxn modelId="{2E462D56-0CAA-485B-94A1-E62C8A14358C}" type="presParOf" srcId="{1B21D1D1-BD2A-430E-824F-4FCF5498BB8E}" destId="{465D4B08-F27E-4274-BD3B-FBFDC87346AA}" srcOrd="2" destOrd="0" presId="urn:microsoft.com/office/officeart/2008/layout/NameandTitleOrganizationalChart"/>
    <dgm:cxn modelId="{5C95E42D-13EB-4493-A322-3BA94CA62764}" type="presParOf" srcId="{B50AF483-0FC4-45B3-966D-D098B0F59EC9}" destId="{A0E468E2-E230-4D0E-8707-69CDEF2BED24}" srcOrd="8" destOrd="0" presId="urn:microsoft.com/office/officeart/2008/layout/NameandTitleOrganizationalChart"/>
    <dgm:cxn modelId="{C4EDC181-EE20-42F4-83D7-BDE264F49DE3}" type="presParOf" srcId="{B50AF483-0FC4-45B3-966D-D098B0F59EC9}" destId="{F227B8A8-F5E5-47F9-A187-F317433B732C}" srcOrd="9" destOrd="0" presId="urn:microsoft.com/office/officeart/2008/layout/NameandTitleOrganizationalChart"/>
    <dgm:cxn modelId="{966B2760-7BAF-4CA0-B84C-4802A33700B3}" type="presParOf" srcId="{F227B8A8-F5E5-47F9-A187-F317433B732C}" destId="{DC5950B1-0471-4C71-9C43-F988683ED720}" srcOrd="0" destOrd="0" presId="urn:microsoft.com/office/officeart/2008/layout/NameandTitleOrganizationalChart"/>
    <dgm:cxn modelId="{0B5AD08D-5094-4A22-AF8F-55E55394AC0B}" type="presParOf" srcId="{DC5950B1-0471-4C71-9C43-F988683ED720}" destId="{B6F5A075-EB49-401B-B3A8-00C33F1E0B7F}" srcOrd="0" destOrd="0" presId="urn:microsoft.com/office/officeart/2008/layout/NameandTitleOrganizationalChart"/>
    <dgm:cxn modelId="{2C35410C-505C-4E3C-AF8E-392DDCF12A43}" type="presParOf" srcId="{DC5950B1-0471-4C71-9C43-F988683ED720}" destId="{7037ED50-112F-4264-8ED5-AE200B2C46DD}" srcOrd="1" destOrd="0" presId="urn:microsoft.com/office/officeart/2008/layout/NameandTitleOrganizationalChart"/>
    <dgm:cxn modelId="{97F01025-A5E2-4217-B299-87471EF7E7B9}" type="presParOf" srcId="{DC5950B1-0471-4C71-9C43-F988683ED720}" destId="{57328844-B39F-46FA-8F54-386A70F9891D}" srcOrd="2" destOrd="0" presId="urn:microsoft.com/office/officeart/2008/layout/NameandTitleOrganizationalChart"/>
    <dgm:cxn modelId="{3F8FAB52-F40A-43F0-9246-9C6D3DB5E9CE}" type="presParOf" srcId="{F227B8A8-F5E5-47F9-A187-F317433B732C}" destId="{F92286DA-6008-4229-A4DE-F5FF682F7E1F}" srcOrd="1" destOrd="0" presId="urn:microsoft.com/office/officeart/2008/layout/NameandTitleOrganizationalChart"/>
    <dgm:cxn modelId="{DE1FC89C-AE8C-4F2D-B345-4E0EC36C3D57}" type="presParOf" srcId="{F227B8A8-F5E5-47F9-A187-F317433B732C}" destId="{376B50FC-FD3D-489E-B006-992E57BBCC56}" srcOrd="2" destOrd="0" presId="urn:microsoft.com/office/officeart/2008/layout/NameandTitleOrganizationalChart"/>
    <dgm:cxn modelId="{9C855E62-F648-4324-BBF0-B9C69D1DC165}" type="presParOf" srcId="{9B390869-112F-4772-B20B-519431D5D49D}" destId="{ED2996E4-E148-41EE-84D2-E725A17E50C2}" srcOrd="2" destOrd="0" presId="urn:microsoft.com/office/officeart/2008/layout/NameandTitleOrganizationalChart"/>
    <dgm:cxn modelId="{D457BD22-3991-4D11-A502-4C4995825289}" type="presParOf" srcId="{ED2996E4-E148-41EE-84D2-E725A17E50C2}" destId="{31A6F3F2-B1CE-4585-8245-548190FDD014}" srcOrd="0" destOrd="0" presId="urn:microsoft.com/office/officeart/2008/layout/NameandTitleOrganizationalChart"/>
    <dgm:cxn modelId="{0989DD7F-2F22-43BF-93DC-1B5018045C6C}" type="presParOf" srcId="{ED2996E4-E148-41EE-84D2-E725A17E50C2}" destId="{B01E79EA-17F8-4E7C-99CF-E2D360A225E7}" srcOrd="1" destOrd="0" presId="urn:microsoft.com/office/officeart/2008/layout/NameandTitleOrganizationalChart"/>
    <dgm:cxn modelId="{71CAE8B5-508F-4150-BCBF-CB1F02DCF842}" type="presParOf" srcId="{B01E79EA-17F8-4E7C-99CF-E2D360A225E7}" destId="{1305C4A0-CB72-4B53-90AD-6B872B9A7F01}" srcOrd="0" destOrd="0" presId="urn:microsoft.com/office/officeart/2008/layout/NameandTitleOrganizationalChart"/>
    <dgm:cxn modelId="{F7AB04C3-49EF-4026-BA5B-36822DF1ED60}" type="presParOf" srcId="{1305C4A0-CB72-4B53-90AD-6B872B9A7F01}" destId="{38CA6EF4-D306-4F43-8D1B-89D8491C7652}" srcOrd="0" destOrd="0" presId="urn:microsoft.com/office/officeart/2008/layout/NameandTitleOrganizationalChart"/>
    <dgm:cxn modelId="{34B1B572-5F2B-4C0E-9AD9-9B22C7CB3A7A}" type="presParOf" srcId="{1305C4A0-CB72-4B53-90AD-6B872B9A7F01}" destId="{084BA9FF-B5EC-4215-AB8E-EC570DD50D25}" srcOrd="1" destOrd="0" presId="urn:microsoft.com/office/officeart/2008/layout/NameandTitleOrganizationalChart"/>
    <dgm:cxn modelId="{99AF1DB2-7611-4A4B-B6CD-F545E3DE4A7B}" type="presParOf" srcId="{1305C4A0-CB72-4B53-90AD-6B872B9A7F01}" destId="{97E6EBA9-DF3E-423F-9157-6281D50FE1E3}" srcOrd="2" destOrd="0" presId="urn:microsoft.com/office/officeart/2008/layout/NameandTitleOrganizationalChart"/>
    <dgm:cxn modelId="{BE5C4463-211F-4817-B24E-46939F08C243}" type="presParOf" srcId="{B01E79EA-17F8-4E7C-99CF-E2D360A225E7}" destId="{4D5DFE78-1C05-4339-AE6C-B05D23C26D50}" srcOrd="1" destOrd="0" presId="urn:microsoft.com/office/officeart/2008/layout/NameandTitleOrganizationalChart"/>
    <dgm:cxn modelId="{53BAE5B0-A7AF-455F-839E-7B03E7AB5ACE}" type="presParOf" srcId="{B01E79EA-17F8-4E7C-99CF-E2D360A225E7}" destId="{22C2998E-6416-4862-8805-36013E92487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8EBD80-F1F7-407F-8C4F-0FDE512508D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CD0FC6C6-96AC-448A-9C6A-2CE10E62F733}">
      <dgm:prSet phldrT="[Text]"/>
      <dgm:spPr/>
      <dgm:t>
        <a:bodyPr/>
        <a:lstStyle/>
        <a:p>
          <a:r>
            <a:rPr lang="de-AT" dirty="0"/>
            <a:t>Gruppenkommandant</a:t>
          </a:r>
        </a:p>
      </dgm:t>
    </dgm:pt>
    <dgm:pt modelId="{777F53E6-2D6B-4239-B872-5942580B4BB8}" type="parTrans" cxnId="{9E7D9784-570B-43AF-9B98-AE1CA579AA09}">
      <dgm:prSet/>
      <dgm:spPr/>
      <dgm:t>
        <a:bodyPr/>
        <a:lstStyle/>
        <a:p>
          <a:endParaRPr lang="de-AT"/>
        </a:p>
      </dgm:t>
    </dgm:pt>
    <dgm:pt modelId="{EC666612-393D-40D1-BEBB-E32792D284C9}" type="sibTrans" cxnId="{9E7D9784-570B-43AF-9B98-AE1CA579AA09}">
      <dgm:prSet/>
      <dgm:spPr/>
      <dgm:t>
        <a:bodyPr/>
        <a:lstStyle/>
        <a:p>
          <a:r>
            <a:rPr lang="de-AT" dirty="0"/>
            <a:t>BM Marcus Schöndorfer</a:t>
          </a:r>
        </a:p>
      </dgm:t>
    </dgm:pt>
    <dgm:pt modelId="{994F7F45-C1FF-47AD-8AB5-45FED48AC2E8}">
      <dgm:prSet phldrT="[Text]"/>
      <dgm:spPr/>
      <dgm:t>
        <a:bodyPr/>
        <a:lstStyle/>
        <a:p>
          <a:r>
            <a:rPr lang="de-AT" dirty="0"/>
            <a:t>WLA Waldbrand</a:t>
          </a:r>
        </a:p>
      </dgm:t>
    </dgm:pt>
    <dgm:pt modelId="{87C7E008-9945-4A4C-9D3C-8E2EF7770ECE}" type="parTrans" cxnId="{6226332B-B200-4F39-A8BA-EA96E85A14C7}">
      <dgm:prSet/>
      <dgm:spPr/>
      <dgm:t>
        <a:bodyPr/>
        <a:lstStyle/>
        <a:p>
          <a:endParaRPr lang="de-AT"/>
        </a:p>
      </dgm:t>
    </dgm:pt>
    <dgm:pt modelId="{138A9087-0B00-4590-9B62-0647B1A720F1}" type="sibTrans" cxnId="{6226332B-B200-4F39-A8BA-EA96E85A14C7}">
      <dgm:prSet custT="1"/>
      <dgm:spPr/>
      <dgm:t>
        <a:bodyPr/>
        <a:lstStyle/>
        <a:p>
          <a:r>
            <a:rPr lang="de-AT" sz="1600" dirty="0"/>
            <a:t>NÖ LFV</a:t>
          </a:r>
        </a:p>
      </dgm:t>
    </dgm:pt>
    <dgm:pt modelId="{84471D49-B6F6-4B17-AA48-910CAE69933E}">
      <dgm:prSet phldrT="[Text]"/>
      <dgm:spPr/>
      <dgm:t>
        <a:bodyPr/>
        <a:lstStyle/>
        <a:p>
          <a:r>
            <a:rPr lang="de-AT" dirty="0"/>
            <a:t>SAN Pinzgauer</a:t>
          </a:r>
        </a:p>
      </dgm:t>
    </dgm:pt>
    <dgm:pt modelId="{FC5827CF-82A1-441F-9062-56515CAA0129}" type="parTrans" cxnId="{6D296E20-B05E-448F-B7C6-2CB1F9C48873}">
      <dgm:prSet/>
      <dgm:spPr/>
      <dgm:t>
        <a:bodyPr/>
        <a:lstStyle/>
        <a:p>
          <a:endParaRPr lang="de-AT"/>
        </a:p>
      </dgm:t>
    </dgm:pt>
    <dgm:pt modelId="{07F1316C-1CBD-4712-BE26-6CA0111145C6}" type="sibTrans" cxnId="{6D296E20-B05E-448F-B7C6-2CB1F9C48873}">
      <dgm:prSet custT="1"/>
      <dgm:spPr/>
      <dgm:t>
        <a:bodyPr/>
        <a:lstStyle/>
        <a:p>
          <a:r>
            <a:rPr lang="de-AT" sz="1600" dirty="0"/>
            <a:t>BTF Flughafen Wien-Schwechat</a:t>
          </a:r>
        </a:p>
      </dgm:t>
    </dgm:pt>
    <dgm:pt modelId="{10761646-6C79-4645-BD61-FB0BD61A84E4}">
      <dgm:prSet/>
      <dgm:spPr/>
      <dgm:t>
        <a:bodyPr/>
        <a:lstStyle/>
        <a:p>
          <a:r>
            <a:rPr lang="de-AT" dirty="0"/>
            <a:t>HLF 2</a:t>
          </a:r>
          <a:br>
            <a:rPr lang="de-AT" dirty="0"/>
          </a:br>
          <a:r>
            <a:rPr lang="de-AT" dirty="0"/>
            <a:t>Unimog</a:t>
          </a:r>
        </a:p>
      </dgm:t>
    </dgm:pt>
    <dgm:pt modelId="{2FAD3885-A071-4F80-9BDE-1BA8B4BCFFDE}" type="parTrans" cxnId="{53878799-7DB4-45D2-9F69-66B141BAA372}">
      <dgm:prSet/>
      <dgm:spPr/>
      <dgm:t>
        <a:bodyPr/>
        <a:lstStyle/>
        <a:p>
          <a:endParaRPr lang="de-AT"/>
        </a:p>
      </dgm:t>
    </dgm:pt>
    <dgm:pt modelId="{F2CBD5C0-F3CF-4C06-81A0-F84D5AE0D680}" type="sibTrans" cxnId="{53878799-7DB4-45D2-9F69-66B141BAA372}">
      <dgm:prSet custT="1"/>
      <dgm:spPr/>
      <dgm:t>
        <a:bodyPr/>
        <a:lstStyle/>
        <a:p>
          <a:r>
            <a:rPr lang="de-AT" sz="1800" dirty="0"/>
            <a:t>FF Langenzersdorf</a:t>
          </a:r>
        </a:p>
      </dgm:t>
    </dgm:pt>
    <dgm:pt modelId="{517A2098-A5C4-42F1-AF7A-890C80821E67}" type="pres">
      <dgm:prSet presAssocID="{7F8EBD80-F1F7-407F-8C4F-0FDE512508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390869-112F-4772-B20B-519431D5D49D}" type="pres">
      <dgm:prSet presAssocID="{CD0FC6C6-96AC-448A-9C6A-2CE10E62F733}" presName="hierRoot1" presStyleCnt="0">
        <dgm:presLayoutVars>
          <dgm:hierBranch val="init"/>
        </dgm:presLayoutVars>
      </dgm:prSet>
      <dgm:spPr/>
    </dgm:pt>
    <dgm:pt modelId="{81D75E86-F23B-429D-9E67-9E9C19CA88BC}" type="pres">
      <dgm:prSet presAssocID="{CD0FC6C6-96AC-448A-9C6A-2CE10E62F733}" presName="rootComposite1" presStyleCnt="0"/>
      <dgm:spPr/>
    </dgm:pt>
    <dgm:pt modelId="{AE219E67-581E-4BAF-B09A-C72A92118621}" type="pres">
      <dgm:prSet presAssocID="{CD0FC6C6-96AC-448A-9C6A-2CE10E62F733}" presName="rootText1" presStyleLbl="node0" presStyleIdx="0" presStyleCnt="1">
        <dgm:presLayoutVars>
          <dgm:chMax/>
          <dgm:chPref val="3"/>
        </dgm:presLayoutVars>
      </dgm:prSet>
      <dgm:spPr/>
    </dgm:pt>
    <dgm:pt modelId="{37CAAB48-2B04-4390-9ED5-0EC8DCC566D9}" type="pres">
      <dgm:prSet presAssocID="{CD0FC6C6-96AC-448A-9C6A-2CE10E62F733}" presName="titleText1" presStyleLbl="fgAcc0" presStyleIdx="0" presStyleCnt="1">
        <dgm:presLayoutVars>
          <dgm:chMax val="0"/>
          <dgm:chPref val="0"/>
        </dgm:presLayoutVars>
      </dgm:prSet>
      <dgm:spPr/>
    </dgm:pt>
    <dgm:pt modelId="{9094D79C-1573-4658-8B0A-240183C6C048}" type="pres">
      <dgm:prSet presAssocID="{CD0FC6C6-96AC-448A-9C6A-2CE10E62F733}" presName="rootConnector1" presStyleLbl="node1" presStyleIdx="0" presStyleCnt="3"/>
      <dgm:spPr/>
    </dgm:pt>
    <dgm:pt modelId="{B50AF483-0FC4-45B3-966D-D098B0F59EC9}" type="pres">
      <dgm:prSet presAssocID="{CD0FC6C6-96AC-448A-9C6A-2CE10E62F733}" presName="hierChild2" presStyleCnt="0"/>
      <dgm:spPr/>
    </dgm:pt>
    <dgm:pt modelId="{C2FF5437-62AC-4DB1-89D3-A39FA1CFD0B0}" type="pres">
      <dgm:prSet presAssocID="{87C7E008-9945-4A4C-9D3C-8E2EF7770ECE}" presName="Name37" presStyleLbl="parChTrans1D2" presStyleIdx="0" presStyleCnt="3"/>
      <dgm:spPr/>
    </dgm:pt>
    <dgm:pt modelId="{7000D614-00F0-483C-AC7E-7895ED38B890}" type="pres">
      <dgm:prSet presAssocID="{994F7F45-C1FF-47AD-8AB5-45FED48AC2E8}" presName="hierRoot2" presStyleCnt="0">
        <dgm:presLayoutVars>
          <dgm:hierBranch val="init"/>
        </dgm:presLayoutVars>
      </dgm:prSet>
      <dgm:spPr/>
    </dgm:pt>
    <dgm:pt modelId="{3F2A8FED-29A7-4C07-9A3C-1DDE806E1579}" type="pres">
      <dgm:prSet presAssocID="{994F7F45-C1FF-47AD-8AB5-45FED48AC2E8}" presName="rootComposite" presStyleCnt="0"/>
      <dgm:spPr/>
    </dgm:pt>
    <dgm:pt modelId="{69DE1BE2-D1CD-4A09-A479-4A683496F2D8}" type="pres">
      <dgm:prSet presAssocID="{994F7F45-C1FF-47AD-8AB5-45FED48AC2E8}" presName="rootText" presStyleLbl="node1" presStyleIdx="0" presStyleCnt="3">
        <dgm:presLayoutVars>
          <dgm:chMax/>
          <dgm:chPref val="3"/>
        </dgm:presLayoutVars>
      </dgm:prSet>
      <dgm:spPr/>
    </dgm:pt>
    <dgm:pt modelId="{2C4A4F6F-411F-4F78-9970-1F048E13CCDD}" type="pres">
      <dgm:prSet presAssocID="{994F7F45-C1FF-47AD-8AB5-45FED48AC2E8}" presName="titleText2" presStyleLbl="fgAcc1" presStyleIdx="0" presStyleCnt="3">
        <dgm:presLayoutVars>
          <dgm:chMax val="0"/>
          <dgm:chPref val="0"/>
        </dgm:presLayoutVars>
      </dgm:prSet>
      <dgm:spPr/>
    </dgm:pt>
    <dgm:pt modelId="{C17A670F-45B5-4C89-A96E-3E20CCA5718D}" type="pres">
      <dgm:prSet presAssocID="{994F7F45-C1FF-47AD-8AB5-45FED48AC2E8}" presName="rootConnector" presStyleLbl="node2" presStyleIdx="0" presStyleCnt="0"/>
      <dgm:spPr/>
    </dgm:pt>
    <dgm:pt modelId="{D2400D2C-EEEC-4FE5-B24A-DD56FC144F0B}" type="pres">
      <dgm:prSet presAssocID="{994F7F45-C1FF-47AD-8AB5-45FED48AC2E8}" presName="hierChild4" presStyleCnt="0"/>
      <dgm:spPr/>
    </dgm:pt>
    <dgm:pt modelId="{24ED3446-4544-4C6C-9C6B-D42B9EE69B86}" type="pres">
      <dgm:prSet presAssocID="{994F7F45-C1FF-47AD-8AB5-45FED48AC2E8}" presName="hierChild5" presStyleCnt="0"/>
      <dgm:spPr/>
    </dgm:pt>
    <dgm:pt modelId="{E778A291-D5B4-4CCB-9374-B93F99281A1F}" type="pres">
      <dgm:prSet presAssocID="{FC5827CF-82A1-441F-9062-56515CAA0129}" presName="Name37" presStyleLbl="parChTrans1D2" presStyleIdx="1" presStyleCnt="3"/>
      <dgm:spPr/>
    </dgm:pt>
    <dgm:pt modelId="{EC21A7B9-8B6D-470E-B656-825DBA6555C8}" type="pres">
      <dgm:prSet presAssocID="{84471D49-B6F6-4B17-AA48-910CAE69933E}" presName="hierRoot2" presStyleCnt="0">
        <dgm:presLayoutVars>
          <dgm:hierBranch val="init"/>
        </dgm:presLayoutVars>
      </dgm:prSet>
      <dgm:spPr/>
    </dgm:pt>
    <dgm:pt modelId="{7EDBBFCF-9F09-4E80-BF2A-EA01AB9AAF1B}" type="pres">
      <dgm:prSet presAssocID="{84471D49-B6F6-4B17-AA48-910CAE69933E}" presName="rootComposite" presStyleCnt="0"/>
      <dgm:spPr/>
    </dgm:pt>
    <dgm:pt modelId="{207A2A64-807D-4597-A009-7D0C67CB0DC4}" type="pres">
      <dgm:prSet presAssocID="{84471D49-B6F6-4B17-AA48-910CAE69933E}" presName="rootText" presStyleLbl="node1" presStyleIdx="1" presStyleCnt="3">
        <dgm:presLayoutVars>
          <dgm:chMax/>
          <dgm:chPref val="3"/>
        </dgm:presLayoutVars>
      </dgm:prSet>
      <dgm:spPr/>
    </dgm:pt>
    <dgm:pt modelId="{F1148DEF-D8EF-4FDF-A07E-44FC15DAD45D}" type="pres">
      <dgm:prSet presAssocID="{84471D49-B6F6-4B17-AA48-910CAE69933E}" presName="titleText2" presStyleLbl="fgAcc1" presStyleIdx="1" presStyleCnt="3">
        <dgm:presLayoutVars>
          <dgm:chMax val="0"/>
          <dgm:chPref val="0"/>
        </dgm:presLayoutVars>
      </dgm:prSet>
      <dgm:spPr/>
    </dgm:pt>
    <dgm:pt modelId="{86759E1A-DA85-4715-81AC-22125A12D899}" type="pres">
      <dgm:prSet presAssocID="{84471D49-B6F6-4B17-AA48-910CAE69933E}" presName="rootConnector" presStyleLbl="node2" presStyleIdx="0" presStyleCnt="0"/>
      <dgm:spPr/>
    </dgm:pt>
    <dgm:pt modelId="{4BF9CB44-E2D0-406F-9FDE-B930ADED71A2}" type="pres">
      <dgm:prSet presAssocID="{84471D49-B6F6-4B17-AA48-910CAE69933E}" presName="hierChild4" presStyleCnt="0"/>
      <dgm:spPr/>
    </dgm:pt>
    <dgm:pt modelId="{99238283-B332-4306-B8AF-62FBDF5AEA26}" type="pres">
      <dgm:prSet presAssocID="{84471D49-B6F6-4B17-AA48-910CAE69933E}" presName="hierChild5" presStyleCnt="0"/>
      <dgm:spPr/>
    </dgm:pt>
    <dgm:pt modelId="{D3D18880-7839-4694-8B6B-3DD2AF621926}" type="pres">
      <dgm:prSet presAssocID="{2FAD3885-A071-4F80-9BDE-1BA8B4BCFFDE}" presName="Name37" presStyleLbl="parChTrans1D2" presStyleIdx="2" presStyleCnt="3"/>
      <dgm:spPr/>
    </dgm:pt>
    <dgm:pt modelId="{8F517D84-7AD1-42CE-9B46-89AD9E5A80EA}" type="pres">
      <dgm:prSet presAssocID="{10761646-6C79-4645-BD61-FB0BD61A84E4}" presName="hierRoot2" presStyleCnt="0">
        <dgm:presLayoutVars>
          <dgm:hierBranch val="init"/>
        </dgm:presLayoutVars>
      </dgm:prSet>
      <dgm:spPr/>
    </dgm:pt>
    <dgm:pt modelId="{951A6A8E-E8EA-4EBD-A8BB-01B98ACD7E08}" type="pres">
      <dgm:prSet presAssocID="{10761646-6C79-4645-BD61-FB0BD61A84E4}" presName="rootComposite" presStyleCnt="0"/>
      <dgm:spPr/>
    </dgm:pt>
    <dgm:pt modelId="{26E4B683-90A3-4919-B04F-DE262899C053}" type="pres">
      <dgm:prSet presAssocID="{10761646-6C79-4645-BD61-FB0BD61A84E4}" presName="rootText" presStyleLbl="node1" presStyleIdx="2" presStyleCnt="3">
        <dgm:presLayoutVars>
          <dgm:chMax/>
          <dgm:chPref val="3"/>
        </dgm:presLayoutVars>
      </dgm:prSet>
      <dgm:spPr/>
    </dgm:pt>
    <dgm:pt modelId="{EBBE5A64-A2D0-4E09-A4D9-ACB7BF9ED9CC}" type="pres">
      <dgm:prSet presAssocID="{10761646-6C79-4645-BD61-FB0BD61A84E4}" presName="titleText2" presStyleLbl="fgAcc1" presStyleIdx="2" presStyleCnt="3">
        <dgm:presLayoutVars>
          <dgm:chMax val="0"/>
          <dgm:chPref val="0"/>
        </dgm:presLayoutVars>
      </dgm:prSet>
      <dgm:spPr/>
    </dgm:pt>
    <dgm:pt modelId="{C73E9955-3D09-49D3-BA1D-62161DF4868A}" type="pres">
      <dgm:prSet presAssocID="{10761646-6C79-4645-BD61-FB0BD61A84E4}" presName="rootConnector" presStyleLbl="node2" presStyleIdx="0" presStyleCnt="0"/>
      <dgm:spPr/>
    </dgm:pt>
    <dgm:pt modelId="{A41C5986-D390-49A6-ADE2-004923AC7962}" type="pres">
      <dgm:prSet presAssocID="{10761646-6C79-4645-BD61-FB0BD61A84E4}" presName="hierChild4" presStyleCnt="0"/>
      <dgm:spPr/>
    </dgm:pt>
    <dgm:pt modelId="{BC233DDC-0BAA-4F35-9487-643E18C00B2D}" type="pres">
      <dgm:prSet presAssocID="{10761646-6C79-4645-BD61-FB0BD61A84E4}" presName="hierChild5" presStyleCnt="0"/>
      <dgm:spPr/>
    </dgm:pt>
    <dgm:pt modelId="{ED2996E4-E148-41EE-84D2-E725A17E50C2}" type="pres">
      <dgm:prSet presAssocID="{CD0FC6C6-96AC-448A-9C6A-2CE10E62F733}" presName="hierChild3" presStyleCnt="0"/>
      <dgm:spPr/>
    </dgm:pt>
  </dgm:ptLst>
  <dgm:cxnLst>
    <dgm:cxn modelId="{84911107-A54E-4228-AF84-01FA8909BCF6}" type="presOf" srcId="{138A9087-0B00-4590-9B62-0647B1A720F1}" destId="{2C4A4F6F-411F-4F78-9970-1F048E13CCDD}" srcOrd="0" destOrd="0" presId="urn:microsoft.com/office/officeart/2008/layout/NameandTitleOrganizationalChart"/>
    <dgm:cxn modelId="{E8E25507-9EA0-4D96-A7E8-D209C9657CD2}" type="presOf" srcId="{2FAD3885-A071-4F80-9BDE-1BA8B4BCFFDE}" destId="{D3D18880-7839-4694-8B6B-3DD2AF621926}" srcOrd="0" destOrd="0" presId="urn:microsoft.com/office/officeart/2008/layout/NameandTitleOrganizationalChart"/>
    <dgm:cxn modelId="{BBD7680F-94EA-4535-AB39-C7780D59EA85}" type="presOf" srcId="{994F7F45-C1FF-47AD-8AB5-45FED48AC2E8}" destId="{69DE1BE2-D1CD-4A09-A479-4A683496F2D8}" srcOrd="0" destOrd="0" presId="urn:microsoft.com/office/officeart/2008/layout/NameandTitleOrganizationalChart"/>
    <dgm:cxn modelId="{6D296E20-B05E-448F-B7C6-2CB1F9C48873}" srcId="{CD0FC6C6-96AC-448A-9C6A-2CE10E62F733}" destId="{84471D49-B6F6-4B17-AA48-910CAE69933E}" srcOrd="1" destOrd="0" parTransId="{FC5827CF-82A1-441F-9062-56515CAA0129}" sibTransId="{07F1316C-1CBD-4712-BE26-6CA0111145C6}"/>
    <dgm:cxn modelId="{043D1422-D324-4896-94E4-803617ADDF64}" type="presOf" srcId="{FC5827CF-82A1-441F-9062-56515CAA0129}" destId="{E778A291-D5B4-4CCB-9374-B93F99281A1F}" srcOrd="0" destOrd="0" presId="urn:microsoft.com/office/officeart/2008/layout/NameandTitleOrganizationalChart"/>
    <dgm:cxn modelId="{6226332B-B200-4F39-A8BA-EA96E85A14C7}" srcId="{CD0FC6C6-96AC-448A-9C6A-2CE10E62F733}" destId="{994F7F45-C1FF-47AD-8AB5-45FED48AC2E8}" srcOrd="0" destOrd="0" parTransId="{87C7E008-9945-4A4C-9D3C-8E2EF7770ECE}" sibTransId="{138A9087-0B00-4590-9B62-0647B1A720F1}"/>
    <dgm:cxn modelId="{06D2193E-E5F4-4B75-B7F9-FB9A46B8ACE0}" type="presOf" srcId="{CD0FC6C6-96AC-448A-9C6A-2CE10E62F733}" destId="{AE219E67-581E-4BAF-B09A-C72A92118621}" srcOrd="0" destOrd="0" presId="urn:microsoft.com/office/officeart/2008/layout/NameandTitleOrganizationalChart"/>
    <dgm:cxn modelId="{722F5E5C-C89A-4F0F-A7FE-E98E12A76000}" type="presOf" srcId="{87C7E008-9945-4A4C-9D3C-8E2EF7770ECE}" destId="{C2FF5437-62AC-4DB1-89D3-A39FA1CFD0B0}" srcOrd="0" destOrd="0" presId="urn:microsoft.com/office/officeart/2008/layout/NameandTitleOrganizationalChart"/>
    <dgm:cxn modelId="{B76BAB4E-FF7E-42FD-AA50-C4EB098AA7BB}" type="presOf" srcId="{07F1316C-1CBD-4712-BE26-6CA0111145C6}" destId="{F1148DEF-D8EF-4FDF-A07E-44FC15DAD45D}" srcOrd="0" destOrd="0" presId="urn:microsoft.com/office/officeart/2008/layout/NameandTitleOrganizationalChart"/>
    <dgm:cxn modelId="{D5006A7C-D51A-44F1-B8E6-5E0821115100}" type="presOf" srcId="{84471D49-B6F6-4B17-AA48-910CAE69933E}" destId="{86759E1A-DA85-4715-81AC-22125A12D899}" srcOrd="1" destOrd="0" presId="urn:microsoft.com/office/officeart/2008/layout/NameandTitleOrganizationalChart"/>
    <dgm:cxn modelId="{9E7D9784-570B-43AF-9B98-AE1CA579AA09}" srcId="{7F8EBD80-F1F7-407F-8C4F-0FDE512508DA}" destId="{CD0FC6C6-96AC-448A-9C6A-2CE10E62F733}" srcOrd="0" destOrd="0" parTransId="{777F53E6-2D6B-4239-B872-5942580B4BB8}" sibTransId="{EC666612-393D-40D1-BEBB-E32792D284C9}"/>
    <dgm:cxn modelId="{03781097-0A10-47F5-ACF7-D388CF0A664B}" type="presOf" srcId="{7F8EBD80-F1F7-407F-8C4F-0FDE512508DA}" destId="{517A2098-A5C4-42F1-AF7A-890C80821E67}" srcOrd="0" destOrd="0" presId="urn:microsoft.com/office/officeart/2008/layout/NameandTitleOrganizationalChart"/>
    <dgm:cxn modelId="{53878799-7DB4-45D2-9F69-66B141BAA372}" srcId="{CD0FC6C6-96AC-448A-9C6A-2CE10E62F733}" destId="{10761646-6C79-4645-BD61-FB0BD61A84E4}" srcOrd="2" destOrd="0" parTransId="{2FAD3885-A071-4F80-9BDE-1BA8B4BCFFDE}" sibTransId="{F2CBD5C0-F3CF-4C06-81A0-F84D5AE0D680}"/>
    <dgm:cxn modelId="{E02ACBA3-F247-4C8F-8929-C5279CC88355}" type="presOf" srcId="{EC666612-393D-40D1-BEBB-E32792D284C9}" destId="{37CAAB48-2B04-4390-9ED5-0EC8DCC566D9}" srcOrd="0" destOrd="0" presId="urn:microsoft.com/office/officeart/2008/layout/NameandTitleOrganizationalChart"/>
    <dgm:cxn modelId="{FC6709CC-FA78-4524-9AB9-64FF6D7E019D}" type="presOf" srcId="{994F7F45-C1FF-47AD-8AB5-45FED48AC2E8}" destId="{C17A670F-45B5-4C89-A96E-3E20CCA5718D}" srcOrd="1" destOrd="0" presId="urn:microsoft.com/office/officeart/2008/layout/NameandTitleOrganizationalChart"/>
    <dgm:cxn modelId="{8A9064D0-7444-48A0-BF7B-4A16FCAD3106}" type="presOf" srcId="{CD0FC6C6-96AC-448A-9C6A-2CE10E62F733}" destId="{9094D79C-1573-4658-8B0A-240183C6C048}" srcOrd="1" destOrd="0" presId="urn:microsoft.com/office/officeart/2008/layout/NameandTitleOrganizationalChart"/>
    <dgm:cxn modelId="{1A9515D8-A962-4DEB-8BA1-4C654A49C03C}" type="presOf" srcId="{84471D49-B6F6-4B17-AA48-910CAE69933E}" destId="{207A2A64-807D-4597-A009-7D0C67CB0DC4}" srcOrd="0" destOrd="0" presId="urn:microsoft.com/office/officeart/2008/layout/NameandTitleOrganizationalChart"/>
    <dgm:cxn modelId="{76CD73D9-FE85-42DF-964F-6EBA7F995C7F}" type="presOf" srcId="{10761646-6C79-4645-BD61-FB0BD61A84E4}" destId="{26E4B683-90A3-4919-B04F-DE262899C053}" srcOrd="0" destOrd="0" presId="urn:microsoft.com/office/officeart/2008/layout/NameandTitleOrganizationalChart"/>
    <dgm:cxn modelId="{1CAC8BEA-34CF-497E-A091-1D70AA4B79B2}" type="presOf" srcId="{F2CBD5C0-F3CF-4C06-81A0-F84D5AE0D680}" destId="{EBBE5A64-A2D0-4E09-A4D9-ACB7BF9ED9CC}" srcOrd="0" destOrd="0" presId="urn:microsoft.com/office/officeart/2008/layout/NameandTitleOrganizationalChart"/>
    <dgm:cxn modelId="{A1E2ABF9-C7C0-4DB5-9530-A5FBFCC71198}" type="presOf" srcId="{10761646-6C79-4645-BD61-FB0BD61A84E4}" destId="{C73E9955-3D09-49D3-BA1D-62161DF4868A}" srcOrd="1" destOrd="0" presId="urn:microsoft.com/office/officeart/2008/layout/NameandTitleOrganizationalChart"/>
    <dgm:cxn modelId="{7602830B-ACA1-4DF3-AC51-0240D97328F1}" type="presParOf" srcId="{517A2098-A5C4-42F1-AF7A-890C80821E67}" destId="{9B390869-112F-4772-B20B-519431D5D49D}" srcOrd="0" destOrd="0" presId="urn:microsoft.com/office/officeart/2008/layout/NameandTitleOrganizationalChart"/>
    <dgm:cxn modelId="{2FE6EF85-874C-408E-B785-2B2C3E36DE7B}" type="presParOf" srcId="{9B390869-112F-4772-B20B-519431D5D49D}" destId="{81D75E86-F23B-429D-9E67-9E9C19CA88BC}" srcOrd="0" destOrd="0" presId="urn:microsoft.com/office/officeart/2008/layout/NameandTitleOrganizationalChart"/>
    <dgm:cxn modelId="{9ED42C4A-BC03-4AC3-AB66-E3E23EA2C79B}" type="presParOf" srcId="{81D75E86-F23B-429D-9E67-9E9C19CA88BC}" destId="{AE219E67-581E-4BAF-B09A-C72A92118621}" srcOrd="0" destOrd="0" presId="urn:microsoft.com/office/officeart/2008/layout/NameandTitleOrganizationalChart"/>
    <dgm:cxn modelId="{7A365A8F-4465-4E50-9A58-97F4A42EE51A}" type="presParOf" srcId="{81D75E86-F23B-429D-9E67-9E9C19CA88BC}" destId="{37CAAB48-2B04-4390-9ED5-0EC8DCC566D9}" srcOrd="1" destOrd="0" presId="urn:microsoft.com/office/officeart/2008/layout/NameandTitleOrganizationalChart"/>
    <dgm:cxn modelId="{C25CCEF3-69E5-4FE5-9108-C9701536B55F}" type="presParOf" srcId="{81D75E86-F23B-429D-9E67-9E9C19CA88BC}" destId="{9094D79C-1573-4658-8B0A-240183C6C048}" srcOrd="2" destOrd="0" presId="urn:microsoft.com/office/officeart/2008/layout/NameandTitleOrganizationalChart"/>
    <dgm:cxn modelId="{8850796E-104E-43C6-B146-CC76941F0F19}" type="presParOf" srcId="{9B390869-112F-4772-B20B-519431D5D49D}" destId="{B50AF483-0FC4-45B3-966D-D098B0F59EC9}" srcOrd="1" destOrd="0" presId="urn:microsoft.com/office/officeart/2008/layout/NameandTitleOrganizationalChart"/>
    <dgm:cxn modelId="{7511A495-F45B-4837-A53B-7A8D339A1925}" type="presParOf" srcId="{B50AF483-0FC4-45B3-966D-D098B0F59EC9}" destId="{C2FF5437-62AC-4DB1-89D3-A39FA1CFD0B0}" srcOrd="0" destOrd="0" presId="urn:microsoft.com/office/officeart/2008/layout/NameandTitleOrganizationalChart"/>
    <dgm:cxn modelId="{445440C4-D339-428E-B534-99FABF763DFE}" type="presParOf" srcId="{B50AF483-0FC4-45B3-966D-D098B0F59EC9}" destId="{7000D614-00F0-483C-AC7E-7895ED38B890}" srcOrd="1" destOrd="0" presId="urn:microsoft.com/office/officeart/2008/layout/NameandTitleOrganizationalChart"/>
    <dgm:cxn modelId="{C9632211-DFF6-48A9-9C10-2BEDA7C14C86}" type="presParOf" srcId="{7000D614-00F0-483C-AC7E-7895ED38B890}" destId="{3F2A8FED-29A7-4C07-9A3C-1DDE806E1579}" srcOrd="0" destOrd="0" presId="urn:microsoft.com/office/officeart/2008/layout/NameandTitleOrganizationalChart"/>
    <dgm:cxn modelId="{942C8601-08FF-4D3E-A93A-9D19EEE155B4}" type="presParOf" srcId="{3F2A8FED-29A7-4C07-9A3C-1DDE806E1579}" destId="{69DE1BE2-D1CD-4A09-A479-4A683496F2D8}" srcOrd="0" destOrd="0" presId="urn:microsoft.com/office/officeart/2008/layout/NameandTitleOrganizationalChart"/>
    <dgm:cxn modelId="{3A700667-6691-4796-B9C7-7D6126B5D5C5}" type="presParOf" srcId="{3F2A8FED-29A7-4C07-9A3C-1DDE806E1579}" destId="{2C4A4F6F-411F-4F78-9970-1F048E13CCDD}" srcOrd="1" destOrd="0" presId="urn:microsoft.com/office/officeart/2008/layout/NameandTitleOrganizationalChart"/>
    <dgm:cxn modelId="{73179410-DA61-4B31-A117-67536533F2EA}" type="presParOf" srcId="{3F2A8FED-29A7-4C07-9A3C-1DDE806E1579}" destId="{C17A670F-45B5-4C89-A96E-3E20CCA5718D}" srcOrd="2" destOrd="0" presId="urn:microsoft.com/office/officeart/2008/layout/NameandTitleOrganizationalChart"/>
    <dgm:cxn modelId="{7308FB39-C4BB-4C25-BE84-478BCAEEFD69}" type="presParOf" srcId="{7000D614-00F0-483C-AC7E-7895ED38B890}" destId="{D2400D2C-EEEC-4FE5-B24A-DD56FC144F0B}" srcOrd="1" destOrd="0" presId="urn:microsoft.com/office/officeart/2008/layout/NameandTitleOrganizationalChart"/>
    <dgm:cxn modelId="{6203F32B-9EB6-4C2A-9B78-C38D3903622C}" type="presParOf" srcId="{7000D614-00F0-483C-AC7E-7895ED38B890}" destId="{24ED3446-4544-4C6C-9C6B-D42B9EE69B86}" srcOrd="2" destOrd="0" presId="urn:microsoft.com/office/officeart/2008/layout/NameandTitleOrganizationalChart"/>
    <dgm:cxn modelId="{D97D8478-4D40-4F72-9D86-7B9DDC9C4D6E}" type="presParOf" srcId="{B50AF483-0FC4-45B3-966D-D098B0F59EC9}" destId="{E778A291-D5B4-4CCB-9374-B93F99281A1F}" srcOrd="2" destOrd="0" presId="urn:microsoft.com/office/officeart/2008/layout/NameandTitleOrganizationalChart"/>
    <dgm:cxn modelId="{9FA86422-DB2A-4A1A-AEBC-30BFF1FE765C}" type="presParOf" srcId="{B50AF483-0FC4-45B3-966D-D098B0F59EC9}" destId="{EC21A7B9-8B6D-470E-B656-825DBA6555C8}" srcOrd="3" destOrd="0" presId="urn:microsoft.com/office/officeart/2008/layout/NameandTitleOrganizationalChart"/>
    <dgm:cxn modelId="{060DE50F-7D8A-4F32-BFD3-B270230FB79D}" type="presParOf" srcId="{EC21A7B9-8B6D-470E-B656-825DBA6555C8}" destId="{7EDBBFCF-9F09-4E80-BF2A-EA01AB9AAF1B}" srcOrd="0" destOrd="0" presId="urn:microsoft.com/office/officeart/2008/layout/NameandTitleOrganizationalChart"/>
    <dgm:cxn modelId="{16DF7856-689A-4040-8820-7A5E58AD8666}" type="presParOf" srcId="{7EDBBFCF-9F09-4E80-BF2A-EA01AB9AAF1B}" destId="{207A2A64-807D-4597-A009-7D0C67CB0DC4}" srcOrd="0" destOrd="0" presId="urn:microsoft.com/office/officeart/2008/layout/NameandTitleOrganizationalChart"/>
    <dgm:cxn modelId="{14D20CFA-FD82-4C4E-96B4-65000D95EA24}" type="presParOf" srcId="{7EDBBFCF-9F09-4E80-BF2A-EA01AB9AAF1B}" destId="{F1148DEF-D8EF-4FDF-A07E-44FC15DAD45D}" srcOrd="1" destOrd="0" presId="urn:microsoft.com/office/officeart/2008/layout/NameandTitleOrganizationalChart"/>
    <dgm:cxn modelId="{C14C82C4-2831-4F21-A1E8-A59C5C6331B1}" type="presParOf" srcId="{7EDBBFCF-9F09-4E80-BF2A-EA01AB9AAF1B}" destId="{86759E1A-DA85-4715-81AC-22125A12D899}" srcOrd="2" destOrd="0" presId="urn:microsoft.com/office/officeart/2008/layout/NameandTitleOrganizationalChart"/>
    <dgm:cxn modelId="{A2AFA926-7FB2-41F7-BDC6-05E94828DBF9}" type="presParOf" srcId="{EC21A7B9-8B6D-470E-B656-825DBA6555C8}" destId="{4BF9CB44-E2D0-406F-9FDE-B930ADED71A2}" srcOrd="1" destOrd="0" presId="urn:microsoft.com/office/officeart/2008/layout/NameandTitleOrganizationalChart"/>
    <dgm:cxn modelId="{6C867494-1084-4CAF-B831-7EA40298077F}" type="presParOf" srcId="{EC21A7B9-8B6D-470E-B656-825DBA6555C8}" destId="{99238283-B332-4306-B8AF-62FBDF5AEA26}" srcOrd="2" destOrd="0" presId="urn:microsoft.com/office/officeart/2008/layout/NameandTitleOrganizationalChart"/>
    <dgm:cxn modelId="{79D13CC9-069F-44D9-A84C-905F410A995B}" type="presParOf" srcId="{B50AF483-0FC4-45B3-966D-D098B0F59EC9}" destId="{D3D18880-7839-4694-8B6B-3DD2AF621926}" srcOrd="4" destOrd="0" presId="urn:microsoft.com/office/officeart/2008/layout/NameandTitleOrganizationalChart"/>
    <dgm:cxn modelId="{2D063117-0307-48F7-B520-1044491C3F49}" type="presParOf" srcId="{B50AF483-0FC4-45B3-966D-D098B0F59EC9}" destId="{8F517D84-7AD1-42CE-9B46-89AD9E5A80EA}" srcOrd="5" destOrd="0" presId="urn:microsoft.com/office/officeart/2008/layout/NameandTitleOrganizationalChart"/>
    <dgm:cxn modelId="{721E5E87-DCAE-4309-A5FA-945EDCD8B45E}" type="presParOf" srcId="{8F517D84-7AD1-42CE-9B46-89AD9E5A80EA}" destId="{951A6A8E-E8EA-4EBD-A8BB-01B98ACD7E08}" srcOrd="0" destOrd="0" presId="urn:microsoft.com/office/officeart/2008/layout/NameandTitleOrganizationalChart"/>
    <dgm:cxn modelId="{80B233A4-6CA0-4ABC-BE54-E590AED92EF7}" type="presParOf" srcId="{951A6A8E-E8EA-4EBD-A8BB-01B98ACD7E08}" destId="{26E4B683-90A3-4919-B04F-DE262899C053}" srcOrd="0" destOrd="0" presId="urn:microsoft.com/office/officeart/2008/layout/NameandTitleOrganizationalChart"/>
    <dgm:cxn modelId="{D84C5086-78E3-4AB4-8E23-3C644417DB68}" type="presParOf" srcId="{951A6A8E-E8EA-4EBD-A8BB-01B98ACD7E08}" destId="{EBBE5A64-A2D0-4E09-A4D9-ACB7BF9ED9CC}" srcOrd="1" destOrd="0" presId="urn:microsoft.com/office/officeart/2008/layout/NameandTitleOrganizationalChart"/>
    <dgm:cxn modelId="{2776759E-CFB4-4E78-A994-87354D08EB23}" type="presParOf" srcId="{951A6A8E-E8EA-4EBD-A8BB-01B98ACD7E08}" destId="{C73E9955-3D09-49D3-BA1D-62161DF4868A}" srcOrd="2" destOrd="0" presId="urn:microsoft.com/office/officeart/2008/layout/NameandTitleOrganizationalChart"/>
    <dgm:cxn modelId="{D1195E71-C2C3-431E-81AD-182390793E6F}" type="presParOf" srcId="{8F517D84-7AD1-42CE-9B46-89AD9E5A80EA}" destId="{A41C5986-D390-49A6-ADE2-004923AC7962}" srcOrd="1" destOrd="0" presId="urn:microsoft.com/office/officeart/2008/layout/NameandTitleOrganizationalChart"/>
    <dgm:cxn modelId="{E100291D-9278-408B-9936-AE93865390FA}" type="presParOf" srcId="{8F517D84-7AD1-42CE-9B46-89AD9E5A80EA}" destId="{BC233DDC-0BAA-4F35-9487-643E18C00B2D}" srcOrd="2" destOrd="0" presId="urn:microsoft.com/office/officeart/2008/layout/NameandTitleOrganizationalChart"/>
    <dgm:cxn modelId="{9C855E62-F648-4324-BBF0-B9C69D1DC165}" type="presParOf" srcId="{9B390869-112F-4772-B20B-519431D5D49D}" destId="{ED2996E4-E148-41EE-84D2-E725A17E50C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1F8C31-63E0-4CC7-9B32-6A2C5C5AB2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B2B998D-3F2C-4D9D-A31C-B6B17380B594}">
      <dgm:prSet phldrT="[Text]"/>
      <dgm:spPr>
        <a:solidFill>
          <a:srgbClr val="FFC000"/>
        </a:solidFill>
      </dgm:spPr>
      <dgm:t>
        <a:bodyPr/>
        <a:lstStyle/>
        <a:p>
          <a:r>
            <a:rPr lang="de-AT" dirty="0"/>
            <a:t>Örtl. Feuerwehr</a:t>
          </a:r>
        </a:p>
      </dgm:t>
    </dgm:pt>
    <dgm:pt modelId="{027299D8-CE28-4583-B993-ED9C804C8595}" type="parTrans" cxnId="{8769A843-9993-407C-A9EE-9F505AACB02F}">
      <dgm:prSet/>
      <dgm:spPr/>
      <dgm:t>
        <a:bodyPr/>
        <a:lstStyle/>
        <a:p>
          <a:endParaRPr lang="de-AT"/>
        </a:p>
      </dgm:t>
    </dgm:pt>
    <dgm:pt modelId="{E467CD10-BD9B-4E45-ADD6-EAFA5222C7D3}" type="sibTrans" cxnId="{8769A843-9993-407C-A9EE-9F505AACB02F}">
      <dgm:prSet/>
      <dgm:spPr>
        <a:solidFill>
          <a:schemeClr val="tx1"/>
        </a:solidFill>
      </dgm:spPr>
      <dgm:t>
        <a:bodyPr/>
        <a:lstStyle/>
        <a:p>
          <a:endParaRPr lang="de-AT"/>
        </a:p>
      </dgm:t>
    </dgm:pt>
    <dgm:pt modelId="{6CA2108A-1BF3-4909-AAA3-3A83B6E778D4}">
      <dgm:prSet phldrT="[Text]"/>
      <dgm:spPr>
        <a:solidFill>
          <a:srgbClr val="0070C0"/>
        </a:solidFill>
      </dgm:spPr>
      <dgm:t>
        <a:bodyPr/>
        <a:lstStyle/>
        <a:p>
          <a:r>
            <a:rPr lang="de-AT" dirty="0"/>
            <a:t>KHD - Züge</a:t>
          </a:r>
        </a:p>
      </dgm:t>
    </dgm:pt>
    <dgm:pt modelId="{4E8DF669-E0AE-486C-B0B5-83D310C09297}" type="parTrans" cxnId="{0F91A60F-1E45-4C3F-A83B-E6089DE46D54}">
      <dgm:prSet/>
      <dgm:spPr/>
      <dgm:t>
        <a:bodyPr/>
        <a:lstStyle/>
        <a:p>
          <a:endParaRPr lang="de-AT"/>
        </a:p>
      </dgm:t>
    </dgm:pt>
    <dgm:pt modelId="{D914C8A5-C221-48C5-9B90-146E4B9C8044}" type="sibTrans" cxnId="{0F91A60F-1E45-4C3F-A83B-E6089DE46D54}">
      <dgm:prSet/>
      <dgm:spPr>
        <a:solidFill>
          <a:schemeClr val="tx1"/>
        </a:solidFill>
      </dgm:spPr>
      <dgm:t>
        <a:bodyPr/>
        <a:lstStyle/>
        <a:p>
          <a:endParaRPr lang="de-AT"/>
        </a:p>
      </dgm:t>
    </dgm:pt>
    <dgm:pt modelId="{05AF4819-3344-4C6C-9C3F-F1A6505435AE}">
      <dgm:prSet phldrT="[Text]"/>
      <dgm:spPr>
        <a:solidFill>
          <a:srgbClr val="92D050"/>
        </a:solidFill>
      </dgm:spPr>
      <dgm:t>
        <a:bodyPr/>
        <a:lstStyle/>
        <a:p>
          <a:r>
            <a:rPr lang="de-AT" dirty="0"/>
            <a:t>Waldbrand-einheiten</a:t>
          </a:r>
        </a:p>
      </dgm:t>
    </dgm:pt>
    <dgm:pt modelId="{1E6B234D-C266-49D8-B39A-98A528395CAE}" type="parTrans" cxnId="{DECA49FF-4970-4936-99CA-7F55B8B2B853}">
      <dgm:prSet/>
      <dgm:spPr/>
      <dgm:t>
        <a:bodyPr/>
        <a:lstStyle/>
        <a:p>
          <a:endParaRPr lang="de-AT"/>
        </a:p>
      </dgm:t>
    </dgm:pt>
    <dgm:pt modelId="{F5AAB320-54DE-45BC-B006-D1C4984FC383}" type="sibTrans" cxnId="{DECA49FF-4970-4936-99CA-7F55B8B2B853}">
      <dgm:prSet/>
      <dgm:spPr>
        <a:solidFill>
          <a:schemeClr val="tx1"/>
        </a:solidFill>
      </dgm:spPr>
      <dgm:t>
        <a:bodyPr/>
        <a:lstStyle/>
        <a:p>
          <a:endParaRPr lang="de-AT"/>
        </a:p>
      </dgm:t>
    </dgm:pt>
    <dgm:pt modelId="{F68B2B55-1E59-461D-99B8-5AC3AEBCC75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de-AT" dirty="0"/>
            <a:t>Flugdienst-einheiten</a:t>
          </a:r>
        </a:p>
      </dgm:t>
    </dgm:pt>
    <dgm:pt modelId="{F5CEDE73-6E15-4B1F-9A85-6EF8F2826E8A}" type="parTrans" cxnId="{B0D41128-E931-4CF3-9EBE-53C0231BAF21}">
      <dgm:prSet/>
      <dgm:spPr/>
      <dgm:t>
        <a:bodyPr/>
        <a:lstStyle/>
        <a:p>
          <a:endParaRPr lang="de-AT"/>
        </a:p>
      </dgm:t>
    </dgm:pt>
    <dgm:pt modelId="{C6CFD380-F70D-4A5A-9248-EA2C331D3247}" type="sibTrans" cxnId="{B0D41128-E931-4CF3-9EBE-53C0231BAF21}">
      <dgm:prSet/>
      <dgm:spPr>
        <a:solidFill>
          <a:schemeClr val="tx1"/>
        </a:solidFill>
      </dgm:spPr>
      <dgm:t>
        <a:bodyPr/>
        <a:lstStyle/>
        <a:p>
          <a:endParaRPr lang="de-AT"/>
        </a:p>
      </dgm:t>
    </dgm:pt>
    <dgm:pt modelId="{F9985E2C-D9AA-463B-A91F-5FF8491830D9}">
      <dgm:prSet phldrT="[Text]"/>
      <dgm:spPr>
        <a:solidFill>
          <a:srgbClr val="FF0000"/>
        </a:solidFill>
      </dgm:spPr>
      <dgm:t>
        <a:bodyPr/>
        <a:lstStyle/>
        <a:p>
          <a:r>
            <a:rPr lang="de-AT" dirty="0"/>
            <a:t>Waldbrand</a:t>
          </a:r>
        </a:p>
      </dgm:t>
    </dgm:pt>
    <dgm:pt modelId="{AE4CB389-0609-4544-B3B5-BBA39BBCF4A1}" type="sibTrans" cxnId="{5F09134B-2711-4C0C-BB0E-F182BADCC3B0}">
      <dgm:prSet/>
      <dgm:spPr/>
      <dgm:t>
        <a:bodyPr/>
        <a:lstStyle/>
        <a:p>
          <a:endParaRPr lang="de-AT"/>
        </a:p>
      </dgm:t>
    </dgm:pt>
    <dgm:pt modelId="{1AEA11C6-CF65-4724-8B01-61AFDD57D5C6}" type="parTrans" cxnId="{5F09134B-2711-4C0C-BB0E-F182BADCC3B0}">
      <dgm:prSet/>
      <dgm:spPr/>
      <dgm:t>
        <a:bodyPr/>
        <a:lstStyle/>
        <a:p>
          <a:endParaRPr lang="de-AT"/>
        </a:p>
      </dgm:t>
    </dgm:pt>
    <dgm:pt modelId="{C427C083-9D86-4840-9611-ABC5863CF44A}" type="pres">
      <dgm:prSet presAssocID="{0F1F8C31-63E0-4CC7-9B32-6A2C5C5AB2C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66B512-6819-4FFD-BA72-70F65273EECE}" type="pres">
      <dgm:prSet presAssocID="{F9985E2C-D9AA-463B-A91F-5FF8491830D9}" presName="centerShape" presStyleLbl="node0" presStyleIdx="0" presStyleCnt="1"/>
      <dgm:spPr/>
    </dgm:pt>
    <dgm:pt modelId="{B2174FD1-E64A-4253-90A0-236B612D5898}" type="pres">
      <dgm:prSet presAssocID="{AB2B998D-3F2C-4D9D-A31C-B6B17380B594}" presName="node" presStyleLbl="node1" presStyleIdx="0" presStyleCnt="4">
        <dgm:presLayoutVars>
          <dgm:bulletEnabled val="1"/>
        </dgm:presLayoutVars>
      </dgm:prSet>
      <dgm:spPr/>
    </dgm:pt>
    <dgm:pt modelId="{3B9E958F-9EF5-4A33-8A84-42A29F2B5819}" type="pres">
      <dgm:prSet presAssocID="{AB2B998D-3F2C-4D9D-A31C-B6B17380B594}" presName="dummy" presStyleCnt="0"/>
      <dgm:spPr/>
    </dgm:pt>
    <dgm:pt modelId="{941A19E9-5245-4A48-A382-069A863F0398}" type="pres">
      <dgm:prSet presAssocID="{E467CD10-BD9B-4E45-ADD6-EAFA5222C7D3}" presName="sibTrans" presStyleLbl="sibTrans2D1" presStyleIdx="0" presStyleCnt="4"/>
      <dgm:spPr/>
    </dgm:pt>
    <dgm:pt modelId="{A4468B68-566E-4F14-9090-0D633DA4F92B}" type="pres">
      <dgm:prSet presAssocID="{05AF4819-3344-4C6C-9C3F-F1A6505435AE}" presName="node" presStyleLbl="node1" presStyleIdx="1" presStyleCnt="4">
        <dgm:presLayoutVars>
          <dgm:bulletEnabled val="1"/>
        </dgm:presLayoutVars>
      </dgm:prSet>
      <dgm:spPr/>
    </dgm:pt>
    <dgm:pt modelId="{BB065C51-5F13-4646-A56B-D7AC70170A42}" type="pres">
      <dgm:prSet presAssocID="{05AF4819-3344-4C6C-9C3F-F1A6505435AE}" presName="dummy" presStyleCnt="0"/>
      <dgm:spPr/>
    </dgm:pt>
    <dgm:pt modelId="{B7013756-70F8-42D1-A9C9-1D5D90587A77}" type="pres">
      <dgm:prSet presAssocID="{F5AAB320-54DE-45BC-B006-D1C4984FC383}" presName="sibTrans" presStyleLbl="sibTrans2D1" presStyleIdx="1" presStyleCnt="4"/>
      <dgm:spPr/>
    </dgm:pt>
    <dgm:pt modelId="{10FC4645-8297-41ED-BF61-55F60836A5E0}" type="pres">
      <dgm:prSet presAssocID="{6CA2108A-1BF3-4909-AAA3-3A83B6E778D4}" presName="node" presStyleLbl="node1" presStyleIdx="2" presStyleCnt="4">
        <dgm:presLayoutVars>
          <dgm:bulletEnabled val="1"/>
        </dgm:presLayoutVars>
      </dgm:prSet>
      <dgm:spPr/>
    </dgm:pt>
    <dgm:pt modelId="{39EFA4D6-C029-4F9B-BADF-1504B4AC7F3A}" type="pres">
      <dgm:prSet presAssocID="{6CA2108A-1BF3-4909-AAA3-3A83B6E778D4}" presName="dummy" presStyleCnt="0"/>
      <dgm:spPr/>
    </dgm:pt>
    <dgm:pt modelId="{F03E2ED7-2A20-4912-ABD0-CA5FFCCF9FA7}" type="pres">
      <dgm:prSet presAssocID="{D914C8A5-C221-48C5-9B90-146E4B9C8044}" presName="sibTrans" presStyleLbl="sibTrans2D1" presStyleIdx="2" presStyleCnt="4"/>
      <dgm:spPr/>
    </dgm:pt>
    <dgm:pt modelId="{2092DA81-1DC6-424C-8528-4ABB1B5A4874}" type="pres">
      <dgm:prSet presAssocID="{F68B2B55-1E59-461D-99B8-5AC3AEBCC75E}" presName="node" presStyleLbl="node1" presStyleIdx="3" presStyleCnt="4">
        <dgm:presLayoutVars>
          <dgm:bulletEnabled val="1"/>
        </dgm:presLayoutVars>
      </dgm:prSet>
      <dgm:spPr/>
    </dgm:pt>
    <dgm:pt modelId="{F068BAA4-E7A4-44B9-8EEE-FC9E6C97FC2C}" type="pres">
      <dgm:prSet presAssocID="{F68B2B55-1E59-461D-99B8-5AC3AEBCC75E}" presName="dummy" presStyleCnt="0"/>
      <dgm:spPr/>
    </dgm:pt>
    <dgm:pt modelId="{200D63B7-2455-44D8-A6F6-AF23F194ED49}" type="pres">
      <dgm:prSet presAssocID="{C6CFD380-F70D-4A5A-9248-EA2C331D3247}" presName="sibTrans" presStyleLbl="sibTrans2D1" presStyleIdx="3" presStyleCnt="4"/>
      <dgm:spPr/>
    </dgm:pt>
  </dgm:ptLst>
  <dgm:cxnLst>
    <dgm:cxn modelId="{0F91A60F-1E45-4C3F-A83B-E6089DE46D54}" srcId="{F9985E2C-D9AA-463B-A91F-5FF8491830D9}" destId="{6CA2108A-1BF3-4909-AAA3-3A83B6E778D4}" srcOrd="2" destOrd="0" parTransId="{4E8DF669-E0AE-486C-B0B5-83D310C09297}" sibTransId="{D914C8A5-C221-48C5-9B90-146E4B9C8044}"/>
    <dgm:cxn modelId="{D4614110-EFCD-4962-BF84-2DA6ADB5DE37}" type="presOf" srcId="{05AF4819-3344-4C6C-9C3F-F1A6505435AE}" destId="{A4468B68-566E-4F14-9090-0D633DA4F92B}" srcOrd="0" destOrd="0" presId="urn:microsoft.com/office/officeart/2005/8/layout/radial6"/>
    <dgm:cxn modelId="{675C5117-C17F-48A5-BB62-9CD7F8F2E604}" type="presOf" srcId="{F5AAB320-54DE-45BC-B006-D1C4984FC383}" destId="{B7013756-70F8-42D1-A9C9-1D5D90587A77}" srcOrd="0" destOrd="0" presId="urn:microsoft.com/office/officeart/2005/8/layout/radial6"/>
    <dgm:cxn modelId="{B0D41128-E931-4CF3-9EBE-53C0231BAF21}" srcId="{F9985E2C-D9AA-463B-A91F-5FF8491830D9}" destId="{F68B2B55-1E59-461D-99B8-5AC3AEBCC75E}" srcOrd="3" destOrd="0" parTransId="{F5CEDE73-6E15-4B1F-9A85-6EF8F2826E8A}" sibTransId="{C6CFD380-F70D-4A5A-9248-EA2C331D3247}"/>
    <dgm:cxn modelId="{79A2672C-7A77-463E-87C3-FD09DC9779B8}" type="presOf" srcId="{F68B2B55-1E59-461D-99B8-5AC3AEBCC75E}" destId="{2092DA81-1DC6-424C-8528-4ABB1B5A4874}" srcOrd="0" destOrd="0" presId="urn:microsoft.com/office/officeart/2005/8/layout/radial6"/>
    <dgm:cxn modelId="{14C94E31-4EE6-4BA5-BE63-A21A48C7DC16}" type="presOf" srcId="{0F1F8C31-63E0-4CC7-9B32-6A2C5C5AB2CC}" destId="{C427C083-9D86-4840-9611-ABC5863CF44A}" srcOrd="0" destOrd="0" presId="urn:microsoft.com/office/officeart/2005/8/layout/radial6"/>
    <dgm:cxn modelId="{8769A843-9993-407C-A9EE-9F505AACB02F}" srcId="{F9985E2C-D9AA-463B-A91F-5FF8491830D9}" destId="{AB2B998D-3F2C-4D9D-A31C-B6B17380B594}" srcOrd="0" destOrd="0" parTransId="{027299D8-CE28-4583-B993-ED9C804C8595}" sibTransId="{E467CD10-BD9B-4E45-ADD6-EAFA5222C7D3}"/>
    <dgm:cxn modelId="{5F09134B-2711-4C0C-BB0E-F182BADCC3B0}" srcId="{0F1F8C31-63E0-4CC7-9B32-6A2C5C5AB2CC}" destId="{F9985E2C-D9AA-463B-A91F-5FF8491830D9}" srcOrd="0" destOrd="0" parTransId="{1AEA11C6-CF65-4724-8B01-61AFDD57D5C6}" sibTransId="{AE4CB389-0609-4544-B3B5-BBA39BBCF4A1}"/>
    <dgm:cxn modelId="{4AC5D390-42E0-4E3C-867E-317D2644BB50}" type="presOf" srcId="{6CA2108A-1BF3-4909-AAA3-3A83B6E778D4}" destId="{10FC4645-8297-41ED-BF61-55F60836A5E0}" srcOrd="0" destOrd="0" presId="urn:microsoft.com/office/officeart/2005/8/layout/radial6"/>
    <dgm:cxn modelId="{5992F794-3251-4B87-99F3-0AA910AAA2A4}" type="presOf" srcId="{F9985E2C-D9AA-463B-A91F-5FF8491830D9}" destId="{EF66B512-6819-4FFD-BA72-70F65273EECE}" srcOrd="0" destOrd="0" presId="urn:microsoft.com/office/officeart/2005/8/layout/radial6"/>
    <dgm:cxn modelId="{4105CF96-AC6E-43D1-9464-675203DD3D85}" type="presOf" srcId="{AB2B998D-3F2C-4D9D-A31C-B6B17380B594}" destId="{B2174FD1-E64A-4253-90A0-236B612D5898}" srcOrd="0" destOrd="0" presId="urn:microsoft.com/office/officeart/2005/8/layout/radial6"/>
    <dgm:cxn modelId="{063D4897-F544-4D53-A709-ED2511C057B6}" type="presOf" srcId="{D914C8A5-C221-48C5-9B90-146E4B9C8044}" destId="{F03E2ED7-2A20-4912-ABD0-CA5FFCCF9FA7}" srcOrd="0" destOrd="0" presId="urn:microsoft.com/office/officeart/2005/8/layout/radial6"/>
    <dgm:cxn modelId="{529C8899-4AEB-43A0-9924-602BA1F358A4}" type="presOf" srcId="{E467CD10-BD9B-4E45-ADD6-EAFA5222C7D3}" destId="{941A19E9-5245-4A48-A382-069A863F0398}" srcOrd="0" destOrd="0" presId="urn:microsoft.com/office/officeart/2005/8/layout/radial6"/>
    <dgm:cxn modelId="{991477C4-C932-442E-98D2-B64F0516BA65}" type="presOf" srcId="{C6CFD380-F70D-4A5A-9248-EA2C331D3247}" destId="{200D63B7-2455-44D8-A6F6-AF23F194ED49}" srcOrd="0" destOrd="0" presId="urn:microsoft.com/office/officeart/2005/8/layout/radial6"/>
    <dgm:cxn modelId="{DECA49FF-4970-4936-99CA-7F55B8B2B853}" srcId="{F9985E2C-D9AA-463B-A91F-5FF8491830D9}" destId="{05AF4819-3344-4C6C-9C3F-F1A6505435AE}" srcOrd="1" destOrd="0" parTransId="{1E6B234D-C266-49D8-B39A-98A528395CAE}" sibTransId="{F5AAB320-54DE-45BC-B006-D1C4984FC383}"/>
    <dgm:cxn modelId="{5AFEEE41-3A8C-4C34-AE46-9AF93448BDA9}" type="presParOf" srcId="{C427C083-9D86-4840-9611-ABC5863CF44A}" destId="{EF66B512-6819-4FFD-BA72-70F65273EECE}" srcOrd="0" destOrd="0" presId="urn:microsoft.com/office/officeart/2005/8/layout/radial6"/>
    <dgm:cxn modelId="{933BE493-1DAF-4326-AB68-0A06D73B9F29}" type="presParOf" srcId="{C427C083-9D86-4840-9611-ABC5863CF44A}" destId="{B2174FD1-E64A-4253-90A0-236B612D5898}" srcOrd="1" destOrd="0" presId="urn:microsoft.com/office/officeart/2005/8/layout/radial6"/>
    <dgm:cxn modelId="{A22D1BB7-E5A6-455E-818F-C5B54760DCA7}" type="presParOf" srcId="{C427C083-9D86-4840-9611-ABC5863CF44A}" destId="{3B9E958F-9EF5-4A33-8A84-42A29F2B5819}" srcOrd="2" destOrd="0" presId="urn:microsoft.com/office/officeart/2005/8/layout/radial6"/>
    <dgm:cxn modelId="{9DAA2F2E-0C4C-4B97-AA4D-3709F5BB38ED}" type="presParOf" srcId="{C427C083-9D86-4840-9611-ABC5863CF44A}" destId="{941A19E9-5245-4A48-A382-069A863F0398}" srcOrd="3" destOrd="0" presId="urn:microsoft.com/office/officeart/2005/8/layout/radial6"/>
    <dgm:cxn modelId="{52707DC8-B93D-40BA-9557-9435685D6112}" type="presParOf" srcId="{C427C083-9D86-4840-9611-ABC5863CF44A}" destId="{A4468B68-566E-4F14-9090-0D633DA4F92B}" srcOrd="4" destOrd="0" presId="urn:microsoft.com/office/officeart/2005/8/layout/radial6"/>
    <dgm:cxn modelId="{7F489909-1115-444F-B102-2C0898C9A54B}" type="presParOf" srcId="{C427C083-9D86-4840-9611-ABC5863CF44A}" destId="{BB065C51-5F13-4646-A56B-D7AC70170A42}" srcOrd="5" destOrd="0" presId="urn:microsoft.com/office/officeart/2005/8/layout/radial6"/>
    <dgm:cxn modelId="{16540D3D-9671-4171-AE69-AB39CAEAFEBD}" type="presParOf" srcId="{C427C083-9D86-4840-9611-ABC5863CF44A}" destId="{B7013756-70F8-42D1-A9C9-1D5D90587A77}" srcOrd="6" destOrd="0" presId="urn:microsoft.com/office/officeart/2005/8/layout/radial6"/>
    <dgm:cxn modelId="{0A4C4367-D7C4-41CC-82F7-62CB9550A121}" type="presParOf" srcId="{C427C083-9D86-4840-9611-ABC5863CF44A}" destId="{10FC4645-8297-41ED-BF61-55F60836A5E0}" srcOrd="7" destOrd="0" presId="urn:microsoft.com/office/officeart/2005/8/layout/radial6"/>
    <dgm:cxn modelId="{D5B3757E-8654-4397-A452-20A2A1329A43}" type="presParOf" srcId="{C427C083-9D86-4840-9611-ABC5863CF44A}" destId="{39EFA4D6-C029-4F9B-BADF-1504B4AC7F3A}" srcOrd="8" destOrd="0" presId="urn:microsoft.com/office/officeart/2005/8/layout/radial6"/>
    <dgm:cxn modelId="{13473574-56D8-47CF-9AB4-9F31298084BA}" type="presParOf" srcId="{C427C083-9D86-4840-9611-ABC5863CF44A}" destId="{F03E2ED7-2A20-4912-ABD0-CA5FFCCF9FA7}" srcOrd="9" destOrd="0" presId="urn:microsoft.com/office/officeart/2005/8/layout/radial6"/>
    <dgm:cxn modelId="{C14ACE24-4604-41FA-AE10-D588FA126185}" type="presParOf" srcId="{C427C083-9D86-4840-9611-ABC5863CF44A}" destId="{2092DA81-1DC6-424C-8528-4ABB1B5A4874}" srcOrd="10" destOrd="0" presId="urn:microsoft.com/office/officeart/2005/8/layout/radial6"/>
    <dgm:cxn modelId="{654B7183-A573-41AA-A4C0-6870FF1AB167}" type="presParOf" srcId="{C427C083-9D86-4840-9611-ABC5863CF44A}" destId="{F068BAA4-E7A4-44B9-8EEE-FC9E6C97FC2C}" srcOrd="11" destOrd="0" presId="urn:microsoft.com/office/officeart/2005/8/layout/radial6"/>
    <dgm:cxn modelId="{4D433BAB-91B6-497B-9C50-EC89ECE35FF9}" type="presParOf" srcId="{C427C083-9D86-4840-9611-ABC5863CF44A}" destId="{200D63B7-2455-44D8-A6F6-AF23F194ED4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5A335-15E1-459E-BF04-7AB1596AAB7F}">
      <dsp:nvSpPr>
        <dsp:cNvPr id="0" name=""/>
        <dsp:cNvSpPr/>
      </dsp:nvSpPr>
      <dsp:spPr>
        <a:xfrm>
          <a:off x="5178169" y="1241145"/>
          <a:ext cx="272032" cy="888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13"/>
              </a:lnTo>
              <a:lnTo>
                <a:pt x="272032" y="88871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F3F2-B1CE-4585-8245-548190FDD014}">
      <dsp:nvSpPr>
        <dsp:cNvPr id="0" name=""/>
        <dsp:cNvSpPr/>
      </dsp:nvSpPr>
      <dsp:spPr>
        <a:xfrm>
          <a:off x="4906137" y="1241145"/>
          <a:ext cx="272032" cy="888713"/>
        </a:xfrm>
        <a:custGeom>
          <a:avLst/>
          <a:gdLst/>
          <a:ahLst/>
          <a:cxnLst/>
          <a:rect l="0" t="0" r="0" b="0"/>
          <a:pathLst>
            <a:path>
              <a:moveTo>
                <a:pt x="272032" y="0"/>
              </a:moveTo>
              <a:lnTo>
                <a:pt x="272032" y="888713"/>
              </a:lnTo>
              <a:lnTo>
                <a:pt x="0" y="88871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68E2-E230-4D0E-8707-69CDEF2BED24}">
      <dsp:nvSpPr>
        <dsp:cNvPr id="0" name=""/>
        <dsp:cNvSpPr/>
      </dsp:nvSpPr>
      <dsp:spPr>
        <a:xfrm>
          <a:off x="5178169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4273337" y="1585025"/>
              </a:lnTo>
              <a:lnTo>
                <a:pt x="4273337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5E2AB-36FB-472F-9400-4DE9CB2D32EF}">
      <dsp:nvSpPr>
        <dsp:cNvPr id="0" name=""/>
        <dsp:cNvSpPr/>
      </dsp:nvSpPr>
      <dsp:spPr>
        <a:xfrm>
          <a:off x="5178169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2136668" y="1585025"/>
              </a:lnTo>
              <a:lnTo>
                <a:pt x="2136668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B2717-DEAC-48D4-9953-E468560504E6}">
      <dsp:nvSpPr>
        <dsp:cNvPr id="0" name=""/>
        <dsp:cNvSpPr/>
      </dsp:nvSpPr>
      <dsp:spPr>
        <a:xfrm>
          <a:off x="5132449" y="1241145"/>
          <a:ext cx="91440" cy="1777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291-D5B4-4CCB-9374-B93F99281A1F}">
      <dsp:nvSpPr>
        <dsp:cNvPr id="0" name=""/>
        <dsp:cNvSpPr/>
      </dsp:nvSpPr>
      <dsp:spPr>
        <a:xfrm>
          <a:off x="3041501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2136668" y="0"/>
              </a:moveTo>
              <a:lnTo>
                <a:pt x="2136668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5437-62AC-4DB1-89D3-A39FA1CFD0B0}">
      <dsp:nvSpPr>
        <dsp:cNvPr id="0" name=""/>
        <dsp:cNvSpPr/>
      </dsp:nvSpPr>
      <dsp:spPr>
        <a:xfrm>
          <a:off x="904832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4273337" y="0"/>
              </a:moveTo>
              <a:lnTo>
                <a:pt x="4273337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9E67-581E-4BAF-B09A-C72A92118621}">
      <dsp:nvSpPr>
        <dsp:cNvPr id="0" name=""/>
        <dsp:cNvSpPr/>
      </dsp:nvSpPr>
      <dsp:spPr>
        <a:xfrm>
          <a:off x="4381867" y="416565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Kommandant</a:t>
          </a:r>
        </a:p>
      </dsp:txBody>
      <dsp:txXfrm>
        <a:off x="4381867" y="416565"/>
        <a:ext cx="1592604" cy="824579"/>
      </dsp:txXfrm>
    </dsp:sp>
    <dsp:sp modelId="{37CAAB48-2B04-4390-9ED5-0EC8DCC566D9}">
      <dsp:nvSpPr>
        <dsp:cNvPr id="0" name=""/>
        <dsp:cNvSpPr/>
      </dsp:nvSpPr>
      <dsp:spPr>
        <a:xfrm>
          <a:off x="4700388" y="1057905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OBR Franz Spendlhofer</a:t>
          </a:r>
        </a:p>
      </dsp:txBody>
      <dsp:txXfrm>
        <a:off x="4700388" y="1057905"/>
        <a:ext cx="1433343" cy="274859"/>
      </dsp:txXfrm>
    </dsp:sp>
    <dsp:sp modelId="{69DE1BE2-D1CD-4A09-A479-4A683496F2D8}">
      <dsp:nvSpPr>
        <dsp:cNvPr id="0" name=""/>
        <dsp:cNvSpPr/>
      </dsp:nvSpPr>
      <dsp:spPr>
        <a:xfrm>
          <a:off x="108530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Zug Süd</a:t>
          </a:r>
        </a:p>
      </dsp:txBody>
      <dsp:txXfrm>
        <a:off x="108530" y="3018572"/>
        <a:ext cx="1592604" cy="824579"/>
      </dsp:txXfrm>
    </dsp:sp>
    <dsp:sp modelId="{2C4A4F6F-411F-4F78-9970-1F048E13CCDD}">
      <dsp:nvSpPr>
        <dsp:cNvPr id="0" name=""/>
        <dsp:cNvSpPr/>
      </dsp:nvSpPr>
      <dsp:spPr>
        <a:xfrm>
          <a:off x="427051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Industrieviertel</a:t>
          </a:r>
        </a:p>
      </dsp:txBody>
      <dsp:txXfrm>
        <a:off x="427051" y="3659912"/>
        <a:ext cx="1433343" cy="274859"/>
      </dsp:txXfrm>
    </dsp:sp>
    <dsp:sp modelId="{207A2A64-807D-4597-A009-7D0C67CB0DC4}">
      <dsp:nvSpPr>
        <dsp:cNvPr id="0" name=""/>
        <dsp:cNvSpPr/>
      </dsp:nvSpPr>
      <dsp:spPr>
        <a:xfrm>
          <a:off x="2245199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Zug West</a:t>
          </a:r>
        </a:p>
      </dsp:txBody>
      <dsp:txXfrm>
        <a:off x="2245199" y="3018572"/>
        <a:ext cx="1592604" cy="824579"/>
      </dsp:txXfrm>
    </dsp:sp>
    <dsp:sp modelId="{F1148DEF-D8EF-4FDF-A07E-44FC15DAD45D}">
      <dsp:nvSpPr>
        <dsp:cNvPr id="0" name=""/>
        <dsp:cNvSpPr/>
      </dsp:nvSpPr>
      <dsp:spPr>
        <a:xfrm>
          <a:off x="2563719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Mostviertel</a:t>
          </a:r>
        </a:p>
      </dsp:txBody>
      <dsp:txXfrm>
        <a:off x="2563719" y="3659912"/>
        <a:ext cx="1433343" cy="274859"/>
      </dsp:txXfrm>
    </dsp:sp>
    <dsp:sp modelId="{D34EA02C-0B8E-445B-A670-DE1F0A763444}">
      <dsp:nvSpPr>
        <dsp:cNvPr id="0" name=""/>
        <dsp:cNvSpPr/>
      </dsp:nvSpPr>
      <dsp:spPr>
        <a:xfrm>
          <a:off x="4381867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Zug Nord</a:t>
          </a:r>
        </a:p>
      </dsp:txBody>
      <dsp:txXfrm>
        <a:off x="4381867" y="3018572"/>
        <a:ext cx="1592604" cy="824579"/>
      </dsp:txXfrm>
    </dsp:sp>
    <dsp:sp modelId="{EFF54F6A-4C18-42C2-85C2-5F1F8224609D}">
      <dsp:nvSpPr>
        <dsp:cNvPr id="0" name=""/>
        <dsp:cNvSpPr/>
      </dsp:nvSpPr>
      <dsp:spPr>
        <a:xfrm>
          <a:off x="4700388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Waldviertel</a:t>
          </a:r>
        </a:p>
      </dsp:txBody>
      <dsp:txXfrm>
        <a:off x="4700388" y="3659912"/>
        <a:ext cx="1433343" cy="274859"/>
      </dsp:txXfrm>
    </dsp:sp>
    <dsp:sp modelId="{4DD73836-0BD5-4E2E-97BC-0D906310C366}">
      <dsp:nvSpPr>
        <dsp:cNvPr id="0" name=""/>
        <dsp:cNvSpPr/>
      </dsp:nvSpPr>
      <dsp:spPr>
        <a:xfrm>
          <a:off x="6518536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Zug Ost</a:t>
          </a:r>
        </a:p>
      </dsp:txBody>
      <dsp:txXfrm>
        <a:off x="6518536" y="3018572"/>
        <a:ext cx="1592604" cy="824579"/>
      </dsp:txXfrm>
    </dsp:sp>
    <dsp:sp modelId="{66D204EF-CD90-45D6-A2AA-97B1D19B7357}">
      <dsp:nvSpPr>
        <dsp:cNvPr id="0" name=""/>
        <dsp:cNvSpPr/>
      </dsp:nvSpPr>
      <dsp:spPr>
        <a:xfrm>
          <a:off x="6837057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Weinviertel</a:t>
          </a:r>
        </a:p>
      </dsp:txBody>
      <dsp:txXfrm>
        <a:off x="6837057" y="3659912"/>
        <a:ext cx="1433343" cy="274859"/>
      </dsp:txXfrm>
    </dsp:sp>
    <dsp:sp modelId="{B6F5A075-EB49-401B-B3A8-00C33F1E0B7F}">
      <dsp:nvSpPr>
        <dsp:cNvPr id="0" name=""/>
        <dsp:cNvSpPr/>
      </dsp:nvSpPr>
      <dsp:spPr>
        <a:xfrm>
          <a:off x="8655204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Logistik Gruppe</a:t>
          </a:r>
        </a:p>
      </dsp:txBody>
      <dsp:txXfrm>
        <a:off x="8655204" y="3018572"/>
        <a:ext cx="1592604" cy="824579"/>
      </dsp:txXfrm>
    </dsp:sp>
    <dsp:sp modelId="{7037ED50-112F-4264-8ED5-AE200B2C46DD}">
      <dsp:nvSpPr>
        <dsp:cNvPr id="0" name=""/>
        <dsp:cNvSpPr/>
      </dsp:nvSpPr>
      <dsp:spPr>
        <a:xfrm>
          <a:off x="8973725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400" kern="1200" dirty="0"/>
        </a:p>
      </dsp:txBody>
      <dsp:txXfrm>
        <a:off x="8973725" y="3659912"/>
        <a:ext cx="1433343" cy="274859"/>
      </dsp:txXfrm>
    </dsp:sp>
    <dsp:sp modelId="{38CA6EF4-D306-4F43-8D1B-89D8491C7652}">
      <dsp:nvSpPr>
        <dsp:cNvPr id="0" name=""/>
        <dsp:cNvSpPr/>
      </dsp:nvSpPr>
      <dsp:spPr>
        <a:xfrm>
          <a:off x="3313533" y="1717569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Kommandant Stv.</a:t>
          </a:r>
        </a:p>
      </dsp:txBody>
      <dsp:txXfrm>
        <a:off x="3313533" y="1717569"/>
        <a:ext cx="1592604" cy="824579"/>
      </dsp:txXfrm>
    </dsp:sp>
    <dsp:sp modelId="{084BA9FF-B5EC-4215-AB8E-EC570DD50D25}">
      <dsp:nvSpPr>
        <dsp:cNvPr id="0" name=""/>
        <dsp:cNvSpPr/>
      </dsp:nvSpPr>
      <dsp:spPr>
        <a:xfrm>
          <a:off x="3632054" y="2358908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BR Dominik Rauscher</a:t>
          </a:r>
        </a:p>
      </dsp:txBody>
      <dsp:txXfrm>
        <a:off x="3632054" y="2358908"/>
        <a:ext cx="1433343" cy="274859"/>
      </dsp:txXfrm>
    </dsp:sp>
    <dsp:sp modelId="{47DC28E6-82FB-425E-8AEC-550C2274008E}">
      <dsp:nvSpPr>
        <dsp:cNvPr id="0" name=""/>
        <dsp:cNvSpPr/>
      </dsp:nvSpPr>
      <dsp:spPr>
        <a:xfrm>
          <a:off x="5450201" y="1717569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1635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LdV</a:t>
          </a:r>
        </a:p>
      </dsp:txBody>
      <dsp:txXfrm>
        <a:off x="5450201" y="1717569"/>
        <a:ext cx="1592604" cy="824579"/>
      </dsp:txXfrm>
    </dsp:sp>
    <dsp:sp modelId="{26EF2092-A796-480E-8128-221E37B850BE}">
      <dsp:nvSpPr>
        <dsp:cNvPr id="0" name=""/>
        <dsp:cNvSpPr/>
      </dsp:nvSpPr>
      <dsp:spPr>
        <a:xfrm>
          <a:off x="5768722" y="2358908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VI Herbert </a:t>
          </a:r>
          <a:r>
            <a:rPr lang="de-AT" sz="1200" kern="1200" dirty="0" err="1"/>
            <a:t>Höhlmüller</a:t>
          </a:r>
          <a:endParaRPr lang="de-AT" sz="1200" kern="1200" dirty="0"/>
        </a:p>
      </dsp:txBody>
      <dsp:txXfrm>
        <a:off x="5768722" y="2358908"/>
        <a:ext cx="1433343" cy="274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6F3F2-B1CE-4585-8245-548190FDD014}">
      <dsp:nvSpPr>
        <dsp:cNvPr id="0" name=""/>
        <dsp:cNvSpPr/>
      </dsp:nvSpPr>
      <dsp:spPr>
        <a:xfrm>
          <a:off x="4906137" y="1241145"/>
          <a:ext cx="272032" cy="888713"/>
        </a:xfrm>
        <a:custGeom>
          <a:avLst/>
          <a:gdLst/>
          <a:ahLst/>
          <a:cxnLst/>
          <a:rect l="0" t="0" r="0" b="0"/>
          <a:pathLst>
            <a:path>
              <a:moveTo>
                <a:pt x="272032" y="0"/>
              </a:moveTo>
              <a:lnTo>
                <a:pt x="272032" y="888713"/>
              </a:lnTo>
              <a:lnTo>
                <a:pt x="0" y="88871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68E2-E230-4D0E-8707-69CDEF2BED24}">
      <dsp:nvSpPr>
        <dsp:cNvPr id="0" name=""/>
        <dsp:cNvSpPr/>
      </dsp:nvSpPr>
      <dsp:spPr>
        <a:xfrm>
          <a:off x="5178169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4273337" y="1585025"/>
              </a:lnTo>
              <a:lnTo>
                <a:pt x="4273337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5E2AB-36FB-472F-9400-4DE9CB2D32EF}">
      <dsp:nvSpPr>
        <dsp:cNvPr id="0" name=""/>
        <dsp:cNvSpPr/>
      </dsp:nvSpPr>
      <dsp:spPr>
        <a:xfrm>
          <a:off x="5178169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2136668" y="1585025"/>
              </a:lnTo>
              <a:lnTo>
                <a:pt x="2136668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B2717-DEAC-48D4-9953-E468560504E6}">
      <dsp:nvSpPr>
        <dsp:cNvPr id="0" name=""/>
        <dsp:cNvSpPr/>
      </dsp:nvSpPr>
      <dsp:spPr>
        <a:xfrm>
          <a:off x="5132449" y="1241145"/>
          <a:ext cx="91440" cy="1777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291-D5B4-4CCB-9374-B93F99281A1F}">
      <dsp:nvSpPr>
        <dsp:cNvPr id="0" name=""/>
        <dsp:cNvSpPr/>
      </dsp:nvSpPr>
      <dsp:spPr>
        <a:xfrm>
          <a:off x="3041501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2136668" y="0"/>
              </a:moveTo>
              <a:lnTo>
                <a:pt x="2136668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5437-62AC-4DB1-89D3-A39FA1CFD0B0}">
      <dsp:nvSpPr>
        <dsp:cNvPr id="0" name=""/>
        <dsp:cNvSpPr/>
      </dsp:nvSpPr>
      <dsp:spPr>
        <a:xfrm>
          <a:off x="904832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4273337" y="0"/>
              </a:moveTo>
              <a:lnTo>
                <a:pt x="4273337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9E67-581E-4BAF-B09A-C72A92118621}">
      <dsp:nvSpPr>
        <dsp:cNvPr id="0" name=""/>
        <dsp:cNvSpPr/>
      </dsp:nvSpPr>
      <dsp:spPr>
        <a:xfrm>
          <a:off x="4381867" y="416565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Zugskommandant</a:t>
          </a:r>
        </a:p>
      </dsp:txBody>
      <dsp:txXfrm>
        <a:off x="4381867" y="416565"/>
        <a:ext cx="1592604" cy="824579"/>
      </dsp:txXfrm>
    </dsp:sp>
    <dsp:sp modelId="{37CAAB48-2B04-4390-9ED5-0EC8DCC566D9}">
      <dsp:nvSpPr>
        <dsp:cNvPr id="0" name=""/>
        <dsp:cNvSpPr/>
      </dsp:nvSpPr>
      <dsp:spPr>
        <a:xfrm>
          <a:off x="4700388" y="1057905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OBR Karl-Heinz Greiner</a:t>
          </a:r>
        </a:p>
      </dsp:txBody>
      <dsp:txXfrm>
        <a:off x="4700388" y="1057905"/>
        <a:ext cx="1433343" cy="274859"/>
      </dsp:txXfrm>
    </dsp:sp>
    <dsp:sp modelId="{69DE1BE2-D1CD-4A09-A479-4A683496F2D8}">
      <dsp:nvSpPr>
        <dsp:cNvPr id="0" name=""/>
        <dsp:cNvSpPr/>
      </dsp:nvSpPr>
      <dsp:spPr>
        <a:xfrm>
          <a:off x="108530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1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108530" y="3018572"/>
        <a:ext cx="1592604" cy="824579"/>
      </dsp:txXfrm>
    </dsp:sp>
    <dsp:sp modelId="{2C4A4F6F-411F-4F78-9970-1F048E13CCDD}">
      <dsp:nvSpPr>
        <dsp:cNvPr id="0" name=""/>
        <dsp:cNvSpPr/>
      </dsp:nvSpPr>
      <dsp:spPr>
        <a:xfrm>
          <a:off x="427051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FF Gumpoldskirchen</a:t>
          </a:r>
        </a:p>
      </dsp:txBody>
      <dsp:txXfrm>
        <a:off x="427051" y="3659912"/>
        <a:ext cx="1433343" cy="274859"/>
      </dsp:txXfrm>
    </dsp:sp>
    <dsp:sp modelId="{207A2A64-807D-4597-A009-7D0C67CB0DC4}">
      <dsp:nvSpPr>
        <dsp:cNvPr id="0" name=""/>
        <dsp:cNvSpPr/>
      </dsp:nvSpPr>
      <dsp:spPr>
        <a:xfrm>
          <a:off x="2245199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2 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2245199" y="3018572"/>
        <a:ext cx="1592604" cy="824579"/>
      </dsp:txXfrm>
    </dsp:sp>
    <dsp:sp modelId="{F1148DEF-D8EF-4FDF-A07E-44FC15DAD45D}">
      <dsp:nvSpPr>
        <dsp:cNvPr id="0" name=""/>
        <dsp:cNvSpPr/>
      </dsp:nvSpPr>
      <dsp:spPr>
        <a:xfrm>
          <a:off x="2563719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Enzersfeld</a:t>
          </a:r>
        </a:p>
      </dsp:txBody>
      <dsp:txXfrm>
        <a:off x="2563719" y="3659912"/>
        <a:ext cx="1433343" cy="274859"/>
      </dsp:txXfrm>
    </dsp:sp>
    <dsp:sp modelId="{D34EA02C-0B8E-445B-A670-DE1F0A763444}">
      <dsp:nvSpPr>
        <dsp:cNvPr id="0" name=""/>
        <dsp:cNvSpPr/>
      </dsp:nvSpPr>
      <dsp:spPr>
        <a:xfrm>
          <a:off x="4381867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3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4381867" y="3018572"/>
        <a:ext cx="1592604" cy="824579"/>
      </dsp:txXfrm>
    </dsp:sp>
    <dsp:sp modelId="{EFF54F6A-4C18-42C2-85C2-5F1F8224609D}">
      <dsp:nvSpPr>
        <dsp:cNvPr id="0" name=""/>
        <dsp:cNvSpPr/>
      </dsp:nvSpPr>
      <dsp:spPr>
        <a:xfrm>
          <a:off x="4700388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Weikersdorf</a:t>
          </a:r>
        </a:p>
      </dsp:txBody>
      <dsp:txXfrm>
        <a:off x="4700388" y="3659912"/>
        <a:ext cx="1433343" cy="274859"/>
      </dsp:txXfrm>
    </dsp:sp>
    <dsp:sp modelId="{4DD73836-0BD5-4E2E-97BC-0D906310C366}">
      <dsp:nvSpPr>
        <dsp:cNvPr id="0" name=""/>
        <dsp:cNvSpPr/>
      </dsp:nvSpPr>
      <dsp:spPr>
        <a:xfrm>
          <a:off x="6518536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4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6518536" y="3018572"/>
        <a:ext cx="1592604" cy="824579"/>
      </dsp:txXfrm>
    </dsp:sp>
    <dsp:sp modelId="{66D204EF-CD90-45D6-A2AA-97B1D19B7357}">
      <dsp:nvSpPr>
        <dsp:cNvPr id="0" name=""/>
        <dsp:cNvSpPr/>
      </dsp:nvSpPr>
      <dsp:spPr>
        <a:xfrm>
          <a:off x="6837057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Saubersdorf</a:t>
          </a:r>
          <a:endParaRPr lang="de-AT" sz="1600" kern="1200" dirty="0"/>
        </a:p>
      </dsp:txBody>
      <dsp:txXfrm>
        <a:off x="6837057" y="3659912"/>
        <a:ext cx="1433343" cy="274859"/>
      </dsp:txXfrm>
    </dsp:sp>
    <dsp:sp modelId="{B6F5A075-EB49-401B-B3A8-00C33F1E0B7F}">
      <dsp:nvSpPr>
        <dsp:cNvPr id="0" name=""/>
        <dsp:cNvSpPr/>
      </dsp:nvSpPr>
      <dsp:spPr>
        <a:xfrm>
          <a:off x="8655204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(Quad)</a:t>
          </a:r>
        </a:p>
      </dsp:txBody>
      <dsp:txXfrm>
        <a:off x="8655204" y="3018572"/>
        <a:ext cx="1592604" cy="824579"/>
      </dsp:txXfrm>
    </dsp:sp>
    <dsp:sp modelId="{7037ED50-112F-4264-8ED5-AE200B2C46DD}">
      <dsp:nvSpPr>
        <dsp:cNvPr id="0" name=""/>
        <dsp:cNvSpPr/>
      </dsp:nvSpPr>
      <dsp:spPr>
        <a:xfrm>
          <a:off x="8973725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FF </a:t>
          </a:r>
          <a:r>
            <a:rPr lang="de-AT" sz="1400" kern="1200" dirty="0" err="1"/>
            <a:t>Urschendorf</a:t>
          </a:r>
          <a:endParaRPr lang="de-AT" sz="1400" kern="1200" dirty="0"/>
        </a:p>
      </dsp:txBody>
      <dsp:txXfrm>
        <a:off x="8973725" y="3659912"/>
        <a:ext cx="1433343" cy="274859"/>
      </dsp:txXfrm>
    </dsp:sp>
    <dsp:sp modelId="{38CA6EF4-D306-4F43-8D1B-89D8491C7652}">
      <dsp:nvSpPr>
        <dsp:cNvPr id="0" name=""/>
        <dsp:cNvSpPr/>
      </dsp:nvSpPr>
      <dsp:spPr>
        <a:xfrm>
          <a:off x="3313533" y="1717569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 err="1"/>
            <a:t>Zugtruppkommandant</a:t>
          </a:r>
          <a:endParaRPr lang="de-AT" sz="1300" kern="1200" dirty="0"/>
        </a:p>
      </dsp:txBody>
      <dsp:txXfrm>
        <a:off x="3313533" y="1717569"/>
        <a:ext cx="1592604" cy="824579"/>
      </dsp:txXfrm>
    </dsp:sp>
    <dsp:sp modelId="{084BA9FF-B5EC-4215-AB8E-EC570DD50D25}">
      <dsp:nvSpPr>
        <dsp:cNvPr id="0" name=""/>
        <dsp:cNvSpPr/>
      </dsp:nvSpPr>
      <dsp:spPr>
        <a:xfrm>
          <a:off x="3632054" y="2358908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ABI Marc Maierhofer</a:t>
          </a:r>
        </a:p>
      </dsp:txBody>
      <dsp:txXfrm>
        <a:off x="3632054" y="2358908"/>
        <a:ext cx="1433343" cy="274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6F3F2-B1CE-4585-8245-548190FDD014}">
      <dsp:nvSpPr>
        <dsp:cNvPr id="0" name=""/>
        <dsp:cNvSpPr/>
      </dsp:nvSpPr>
      <dsp:spPr>
        <a:xfrm>
          <a:off x="4906137" y="1241145"/>
          <a:ext cx="272032" cy="888713"/>
        </a:xfrm>
        <a:custGeom>
          <a:avLst/>
          <a:gdLst/>
          <a:ahLst/>
          <a:cxnLst/>
          <a:rect l="0" t="0" r="0" b="0"/>
          <a:pathLst>
            <a:path>
              <a:moveTo>
                <a:pt x="272032" y="0"/>
              </a:moveTo>
              <a:lnTo>
                <a:pt x="272032" y="888713"/>
              </a:lnTo>
              <a:lnTo>
                <a:pt x="0" y="88871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68E2-E230-4D0E-8707-69CDEF2BED24}">
      <dsp:nvSpPr>
        <dsp:cNvPr id="0" name=""/>
        <dsp:cNvSpPr/>
      </dsp:nvSpPr>
      <dsp:spPr>
        <a:xfrm>
          <a:off x="5178169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4273337" y="1585025"/>
              </a:lnTo>
              <a:lnTo>
                <a:pt x="4273337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5E2AB-36FB-472F-9400-4DE9CB2D32EF}">
      <dsp:nvSpPr>
        <dsp:cNvPr id="0" name=""/>
        <dsp:cNvSpPr/>
      </dsp:nvSpPr>
      <dsp:spPr>
        <a:xfrm>
          <a:off x="5178169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2136668" y="1585025"/>
              </a:lnTo>
              <a:lnTo>
                <a:pt x="2136668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B2717-DEAC-48D4-9953-E468560504E6}">
      <dsp:nvSpPr>
        <dsp:cNvPr id="0" name=""/>
        <dsp:cNvSpPr/>
      </dsp:nvSpPr>
      <dsp:spPr>
        <a:xfrm>
          <a:off x="5132449" y="1241145"/>
          <a:ext cx="91440" cy="1777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291-D5B4-4CCB-9374-B93F99281A1F}">
      <dsp:nvSpPr>
        <dsp:cNvPr id="0" name=""/>
        <dsp:cNvSpPr/>
      </dsp:nvSpPr>
      <dsp:spPr>
        <a:xfrm>
          <a:off x="3041501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2136668" y="0"/>
              </a:moveTo>
              <a:lnTo>
                <a:pt x="2136668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5437-62AC-4DB1-89D3-A39FA1CFD0B0}">
      <dsp:nvSpPr>
        <dsp:cNvPr id="0" name=""/>
        <dsp:cNvSpPr/>
      </dsp:nvSpPr>
      <dsp:spPr>
        <a:xfrm>
          <a:off x="904832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4273337" y="0"/>
              </a:moveTo>
              <a:lnTo>
                <a:pt x="4273337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9E67-581E-4BAF-B09A-C72A92118621}">
      <dsp:nvSpPr>
        <dsp:cNvPr id="0" name=""/>
        <dsp:cNvSpPr/>
      </dsp:nvSpPr>
      <dsp:spPr>
        <a:xfrm>
          <a:off x="4381867" y="416565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Zugskommandant</a:t>
          </a:r>
        </a:p>
      </dsp:txBody>
      <dsp:txXfrm>
        <a:off x="4381867" y="416565"/>
        <a:ext cx="1592604" cy="824579"/>
      </dsp:txXfrm>
    </dsp:sp>
    <dsp:sp modelId="{37CAAB48-2B04-4390-9ED5-0EC8DCC566D9}">
      <dsp:nvSpPr>
        <dsp:cNvPr id="0" name=""/>
        <dsp:cNvSpPr/>
      </dsp:nvSpPr>
      <dsp:spPr>
        <a:xfrm>
          <a:off x="4700388" y="1057905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HBI Thomas Spitzer</a:t>
          </a:r>
        </a:p>
      </dsp:txBody>
      <dsp:txXfrm>
        <a:off x="4700388" y="1057905"/>
        <a:ext cx="1433343" cy="274859"/>
      </dsp:txXfrm>
    </dsp:sp>
    <dsp:sp modelId="{69DE1BE2-D1CD-4A09-A479-4A683496F2D8}">
      <dsp:nvSpPr>
        <dsp:cNvPr id="0" name=""/>
        <dsp:cNvSpPr/>
      </dsp:nvSpPr>
      <dsp:spPr>
        <a:xfrm>
          <a:off x="108530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1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108530" y="3018572"/>
        <a:ext cx="1592604" cy="824579"/>
      </dsp:txXfrm>
    </dsp:sp>
    <dsp:sp modelId="{2C4A4F6F-411F-4F78-9970-1F048E13CCDD}">
      <dsp:nvSpPr>
        <dsp:cNvPr id="0" name=""/>
        <dsp:cNvSpPr/>
      </dsp:nvSpPr>
      <dsp:spPr>
        <a:xfrm>
          <a:off x="427051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Weistrach</a:t>
          </a:r>
          <a:endParaRPr lang="de-AT" sz="1600" kern="1200" dirty="0"/>
        </a:p>
      </dsp:txBody>
      <dsp:txXfrm>
        <a:off x="427051" y="3659912"/>
        <a:ext cx="1433343" cy="274859"/>
      </dsp:txXfrm>
    </dsp:sp>
    <dsp:sp modelId="{207A2A64-807D-4597-A009-7D0C67CB0DC4}">
      <dsp:nvSpPr>
        <dsp:cNvPr id="0" name=""/>
        <dsp:cNvSpPr/>
      </dsp:nvSpPr>
      <dsp:spPr>
        <a:xfrm>
          <a:off x="2245199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2 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2245199" y="3018572"/>
        <a:ext cx="1592604" cy="824579"/>
      </dsp:txXfrm>
    </dsp:sp>
    <dsp:sp modelId="{F1148DEF-D8EF-4FDF-A07E-44FC15DAD45D}">
      <dsp:nvSpPr>
        <dsp:cNvPr id="0" name=""/>
        <dsp:cNvSpPr/>
      </dsp:nvSpPr>
      <dsp:spPr>
        <a:xfrm>
          <a:off x="2563719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Göstling</a:t>
          </a:r>
          <a:endParaRPr lang="de-AT" sz="1600" kern="1200" dirty="0"/>
        </a:p>
      </dsp:txBody>
      <dsp:txXfrm>
        <a:off x="2563719" y="3659912"/>
        <a:ext cx="1433343" cy="274859"/>
      </dsp:txXfrm>
    </dsp:sp>
    <dsp:sp modelId="{D34EA02C-0B8E-445B-A670-DE1F0A763444}">
      <dsp:nvSpPr>
        <dsp:cNvPr id="0" name=""/>
        <dsp:cNvSpPr/>
      </dsp:nvSpPr>
      <dsp:spPr>
        <a:xfrm>
          <a:off x="4381867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3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4381867" y="3018572"/>
        <a:ext cx="1592604" cy="824579"/>
      </dsp:txXfrm>
    </dsp:sp>
    <dsp:sp modelId="{EFF54F6A-4C18-42C2-85C2-5F1F8224609D}">
      <dsp:nvSpPr>
        <dsp:cNvPr id="0" name=""/>
        <dsp:cNvSpPr/>
      </dsp:nvSpPr>
      <dsp:spPr>
        <a:xfrm>
          <a:off x="4700388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Kirnberg</a:t>
          </a:r>
          <a:endParaRPr lang="de-AT" sz="1600" kern="1200" dirty="0"/>
        </a:p>
      </dsp:txBody>
      <dsp:txXfrm>
        <a:off x="4700388" y="3659912"/>
        <a:ext cx="1433343" cy="274859"/>
      </dsp:txXfrm>
    </dsp:sp>
    <dsp:sp modelId="{4DD73836-0BD5-4E2E-97BC-0D906310C366}">
      <dsp:nvSpPr>
        <dsp:cNvPr id="0" name=""/>
        <dsp:cNvSpPr/>
      </dsp:nvSpPr>
      <dsp:spPr>
        <a:xfrm>
          <a:off x="6518536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4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6518536" y="3018572"/>
        <a:ext cx="1592604" cy="824579"/>
      </dsp:txXfrm>
    </dsp:sp>
    <dsp:sp modelId="{66D204EF-CD90-45D6-A2AA-97B1D19B7357}">
      <dsp:nvSpPr>
        <dsp:cNvPr id="0" name=""/>
        <dsp:cNvSpPr/>
      </dsp:nvSpPr>
      <dsp:spPr>
        <a:xfrm>
          <a:off x="6837057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050" kern="1200" dirty="0"/>
            <a:t>FF Neustift-</a:t>
          </a:r>
          <a:r>
            <a:rPr lang="de-AT" sz="1050" kern="1200" dirty="0" err="1"/>
            <a:t>Innermanzing</a:t>
          </a:r>
          <a:endParaRPr lang="de-AT" sz="1050" kern="1200" dirty="0"/>
        </a:p>
      </dsp:txBody>
      <dsp:txXfrm>
        <a:off x="6837057" y="3659912"/>
        <a:ext cx="1433343" cy="274859"/>
      </dsp:txXfrm>
    </dsp:sp>
    <dsp:sp modelId="{B6F5A075-EB49-401B-B3A8-00C33F1E0B7F}">
      <dsp:nvSpPr>
        <dsp:cNvPr id="0" name=""/>
        <dsp:cNvSpPr/>
      </dsp:nvSpPr>
      <dsp:spPr>
        <a:xfrm>
          <a:off x="8655204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(Quad)</a:t>
          </a:r>
        </a:p>
      </dsp:txBody>
      <dsp:txXfrm>
        <a:off x="8655204" y="3018572"/>
        <a:ext cx="1592604" cy="824579"/>
      </dsp:txXfrm>
    </dsp:sp>
    <dsp:sp modelId="{7037ED50-112F-4264-8ED5-AE200B2C46DD}">
      <dsp:nvSpPr>
        <dsp:cNvPr id="0" name=""/>
        <dsp:cNvSpPr/>
      </dsp:nvSpPr>
      <dsp:spPr>
        <a:xfrm>
          <a:off x="8973725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FF Ramsau</a:t>
          </a:r>
        </a:p>
      </dsp:txBody>
      <dsp:txXfrm>
        <a:off x="8973725" y="3659912"/>
        <a:ext cx="1433343" cy="274859"/>
      </dsp:txXfrm>
    </dsp:sp>
    <dsp:sp modelId="{38CA6EF4-D306-4F43-8D1B-89D8491C7652}">
      <dsp:nvSpPr>
        <dsp:cNvPr id="0" name=""/>
        <dsp:cNvSpPr/>
      </dsp:nvSpPr>
      <dsp:spPr>
        <a:xfrm>
          <a:off x="3313533" y="1717569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 err="1"/>
            <a:t>Zugtruppkommandant</a:t>
          </a:r>
          <a:endParaRPr lang="de-AT" sz="1300" kern="1200" dirty="0"/>
        </a:p>
      </dsp:txBody>
      <dsp:txXfrm>
        <a:off x="3313533" y="1717569"/>
        <a:ext cx="1592604" cy="824579"/>
      </dsp:txXfrm>
    </dsp:sp>
    <dsp:sp modelId="{084BA9FF-B5EC-4215-AB8E-EC570DD50D25}">
      <dsp:nvSpPr>
        <dsp:cNvPr id="0" name=""/>
        <dsp:cNvSpPr/>
      </dsp:nvSpPr>
      <dsp:spPr>
        <a:xfrm>
          <a:off x="3632054" y="2358908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BR Richard Fuchs</a:t>
          </a:r>
        </a:p>
      </dsp:txBody>
      <dsp:txXfrm>
        <a:off x="3632054" y="2358908"/>
        <a:ext cx="1433343" cy="274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6F3F2-B1CE-4585-8245-548190FDD014}">
      <dsp:nvSpPr>
        <dsp:cNvPr id="0" name=""/>
        <dsp:cNvSpPr/>
      </dsp:nvSpPr>
      <dsp:spPr>
        <a:xfrm>
          <a:off x="4906137" y="1241145"/>
          <a:ext cx="272032" cy="888713"/>
        </a:xfrm>
        <a:custGeom>
          <a:avLst/>
          <a:gdLst/>
          <a:ahLst/>
          <a:cxnLst/>
          <a:rect l="0" t="0" r="0" b="0"/>
          <a:pathLst>
            <a:path>
              <a:moveTo>
                <a:pt x="272032" y="0"/>
              </a:moveTo>
              <a:lnTo>
                <a:pt x="272032" y="888713"/>
              </a:lnTo>
              <a:lnTo>
                <a:pt x="0" y="88871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68E2-E230-4D0E-8707-69CDEF2BED24}">
      <dsp:nvSpPr>
        <dsp:cNvPr id="0" name=""/>
        <dsp:cNvSpPr/>
      </dsp:nvSpPr>
      <dsp:spPr>
        <a:xfrm>
          <a:off x="5178169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4273337" y="1585025"/>
              </a:lnTo>
              <a:lnTo>
                <a:pt x="4273337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5E2AB-36FB-472F-9400-4DE9CB2D32EF}">
      <dsp:nvSpPr>
        <dsp:cNvPr id="0" name=""/>
        <dsp:cNvSpPr/>
      </dsp:nvSpPr>
      <dsp:spPr>
        <a:xfrm>
          <a:off x="5178169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2136668" y="1585025"/>
              </a:lnTo>
              <a:lnTo>
                <a:pt x="2136668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B2717-DEAC-48D4-9953-E468560504E6}">
      <dsp:nvSpPr>
        <dsp:cNvPr id="0" name=""/>
        <dsp:cNvSpPr/>
      </dsp:nvSpPr>
      <dsp:spPr>
        <a:xfrm>
          <a:off x="5132449" y="1241145"/>
          <a:ext cx="91440" cy="1777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291-D5B4-4CCB-9374-B93F99281A1F}">
      <dsp:nvSpPr>
        <dsp:cNvPr id="0" name=""/>
        <dsp:cNvSpPr/>
      </dsp:nvSpPr>
      <dsp:spPr>
        <a:xfrm>
          <a:off x="3041501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2136668" y="0"/>
              </a:moveTo>
              <a:lnTo>
                <a:pt x="2136668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5437-62AC-4DB1-89D3-A39FA1CFD0B0}">
      <dsp:nvSpPr>
        <dsp:cNvPr id="0" name=""/>
        <dsp:cNvSpPr/>
      </dsp:nvSpPr>
      <dsp:spPr>
        <a:xfrm>
          <a:off x="904832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4273337" y="0"/>
              </a:moveTo>
              <a:lnTo>
                <a:pt x="4273337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9E67-581E-4BAF-B09A-C72A92118621}">
      <dsp:nvSpPr>
        <dsp:cNvPr id="0" name=""/>
        <dsp:cNvSpPr/>
      </dsp:nvSpPr>
      <dsp:spPr>
        <a:xfrm>
          <a:off x="4381867" y="416565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Zugskommandant</a:t>
          </a:r>
        </a:p>
      </dsp:txBody>
      <dsp:txXfrm>
        <a:off x="4381867" y="416565"/>
        <a:ext cx="1592604" cy="824579"/>
      </dsp:txXfrm>
    </dsp:sp>
    <dsp:sp modelId="{37CAAB48-2B04-4390-9ED5-0EC8DCC566D9}">
      <dsp:nvSpPr>
        <dsp:cNvPr id="0" name=""/>
        <dsp:cNvSpPr/>
      </dsp:nvSpPr>
      <dsp:spPr>
        <a:xfrm>
          <a:off x="4700388" y="1057905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ABI Wolfgang </a:t>
          </a:r>
          <a:r>
            <a:rPr lang="de-AT" sz="1300" kern="1200" dirty="0" err="1"/>
            <a:t>Riener</a:t>
          </a:r>
          <a:endParaRPr lang="de-AT" sz="1300" kern="1200" dirty="0"/>
        </a:p>
      </dsp:txBody>
      <dsp:txXfrm>
        <a:off x="4700388" y="1057905"/>
        <a:ext cx="1433343" cy="274859"/>
      </dsp:txXfrm>
    </dsp:sp>
    <dsp:sp modelId="{69DE1BE2-D1CD-4A09-A479-4A683496F2D8}">
      <dsp:nvSpPr>
        <dsp:cNvPr id="0" name=""/>
        <dsp:cNvSpPr/>
      </dsp:nvSpPr>
      <dsp:spPr>
        <a:xfrm>
          <a:off x="108530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1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108530" y="3018572"/>
        <a:ext cx="1592604" cy="824579"/>
      </dsp:txXfrm>
    </dsp:sp>
    <dsp:sp modelId="{2C4A4F6F-411F-4F78-9970-1F048E13CCDD}">
      <dsp:nvSpPr>
        <dsp:cNvPr id="0" name=""/>
        <dsp:cNvSpPr/>
      </dsp:nvSpPr>
      <dsp:spPr>
        <a:xfrm>
          <a:off x="427051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Geras</a:t>
          </a:r>
        </a:p>
      </dsp:txBody>
      <dsp:txXfrm>
        <a:off x="427051" y="3659912"/>
        <a:ext cx="1433343" cy="274859"/>
      </dsp:txXfrm>
    </dsp:sp>
    <dsp:sp modelId="{207A2A64-807D-4597-A009-7D0C67CB0DC4}">
      <dsp:nvSpPr>
        <dsp:cNvPr id="0" name=""/>
        <dsp:cNvSpPr/>
      </dsp:nvSpPr>
      <dsp:spPr>
        <a:xfrm>
          <a:off x="2245199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2 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2245199" y="3018572"/>
        <a:ext cx="1592604" cy="824579"/>
      </dsp:txXfrm>
    </dsp:sp>
    <dsp:sp modelId="{F1148DEF-D8EF-4FDF-A07E-44FC15DAD45D}">
      <dsp:nvSpPr>
        <dsp:cNvPr id="0" name=""/>
        <dsp:cNvSpPr/>
      </dsp:nvSpPr>
      <dsp:spPr>
        <a:xfrm>
          <a:off x="2563719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Schandachen</a:t>
          </a:r>
          <a:endParaRPr lang="de-AT" sz="1600" kern="1200" dirty="0"/>
        </a:p>
      </dsp:txBody>
      <dsp:txXfrm>
        <a:off x="2563719" y="3659912"/>
        <a:ext cx="1433343" cy="274859"/>
      </dsp:txXfrm>
    </dsp:sp>
    <dsp:sp modelId="{D34EA02C-0B8E-445B-A670-DE1F0A763444}">
      <dsp:nvSpPr>
        <dsp:cNvPr id="0" name=""/>
        <dsp:cNvSpPr/>
      </dsp:nvSpPr>
      <dsp:spPr>
        <a:xfrm>
          <a:off x="4381867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3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4381867" y="3018572"/>
        <a:ext cx="1592604" cy="824579"/>
      </dsp:txXfrm>
    </dsp:sp>
    <dsp:sp modelId="{EFF54F6A-4C18-42C2-85C2-5F1F8224609D}">
      <dsp:nvSpPr>
        <dsp:cNvPr id="0" name=""/>
        <dsp:cNvSpPr/>
      </dsp:nvSpPr>
      <dsp:spPr>
        <a:xfrm>
          <a:off x="4700388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Hobenbach</a:t>
          </a:r>
          <a:endParaRPr lang="de-AT" sz="1600" kern="1200" dirty="0"/>
        </a:p>
      </dsp:txBody>
      <dsp:txXfrm>
        <a:off x="4700388" y="3659912"/>
        <a:ext cx="1433343" cy="274859"/>
      </dsp:txXfrm>
    </dsp:sp>
    <dsp:sp modelId="{4DD73836-0BD5-4E2E-97BC-0D906310C366}">
      <dsp:nvSpPr>
        <dsp:cNvPr id="0" name=""/>
        <dsp:cNvSpPr/>
      </dsp:nvSpPr>
      <dsp:spPr>
        <a:xfrm>
          <a:off x="6518536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4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6518536" y="3018572"/>
        <a:ext cx="1592604" cy="824579"/>
      </dsp:txXfrm>
    </dsp:sp>
    <dsp:sp modelId="{66D204EF-CD90-45D6-A2AA-97B1D19B7357}">
      <dsp:nvSpPr>
        <dsp:cNvPr id="0" name=""/>
        <dsp:cNvSpPr/>
      </dsp:nvSpPr>
      <dsp:spPr>
        <a:xfrm>
          <a:off x="6837057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050" kern="1200" dirty="0"/>
            <a:t>FF Blumau an der Wild</a:t>
          </a:r>
        </a:p>
      </dsp:txBody>
      <dsp:txXfrm>
        <a:off x="6837057" y="3659912"/>
        <a:ext cx="1433343" cy="274859"/>
      </dsp:txXfrm>
    </dsp:sp>
    <dsp:sp modelId="{B6F5A075-EB49-401B-B3A8-00C33F1E0B7F}">
      <dsp:nvSpPr>
        <dsp:cNvPr id="0" name=""/>
        <dsp:cNvSpPr/>
      </dsp:nvSpPr>
      <dsp:spPr>
        <a:xfrm>
          <a:off x="8655204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(Quad)</a:t>
          </a:r>
        </a:p>
      </dsp:txBody>
      <dsp:txXfrm>
        <a:off x="8655204" y="3018572"/>
        <a:ext cx="1592604" cy="824579"/>
      </dsp:txXfrm>
    </dsp:sp>
    <dsp:sp modelId="{7037ED50-112F-4264-8ED5-AE200B2C46DD}">
      <dsp:nvSpPr>
        <dsp:cNvPr id="0" name=""/>
        <dsp:cNvSpPr/>
      </dsp:nvSpPr>
      <dsp:spPr>
        <a:xfrm>
          <a:off x="8973725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FF Karlstift</a:t>
          </a:r>
        </a:p>
      </dsp:txBody>
      <dsp:txXfrm>
        <a:off x="8973725" y="3659912"/>
        <a:ext cx="1433343" cy="274859"/>
      </dsp:txXfrm>
    </dsp:sp>
    <dsp:sp modelId="{38CA6EF4-D306-4F43-8D1B-89D8491C7652}">
      <dsp:nvSpPr>
        <dsp:cNvPr id="0" name=""/>
        <dsp:cNvSpPr/>
      </dsp:nvSpPr>
      <dsp:spPr>
        <a:xfrm>
          <a:off x="3313533" y="1717569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 err="1"/>
            <a:t>Zugtruppkommandant</a:t>
          </a:r>
          <a:endParaRPr lang="de-AT" sz="1300" kern="1200" dirty="0"/>
        </a:p>
      </dsp:txBody>
      <dsp:txXfrm>
        <a:off x="3313533" y="1717569"/>
        <a:ext cx="1592604" cy="824579"/>
      </dsp:txXfrm>
    </dsp:sp>
    <dsp:sp modelId="{084BA9FF-B5EC-4215-AB8E-EC570DD50D25}">
      <dsp:nvSpPr>
        <dsp:cNvPr id="0" name=""/>
        <dsp:cNvSpPr/>
      </dsp:nvSpPr>
      <dsp:spPr>
        <a:xfrm>
          <a:off x="3632054" y="2358908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HBI Christof Unfried</a:t>
          </a:r>
        </a:p>
      </dsp:txBody>
      <dsp:txXfrm>
        <a:off x="3632054" y="2358908"/>
        <a:ext cx="1433343" cy="274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6F3F2-B1CE-4585-8245-548190FDD014}">
      <dsp:nvSpPr>
        <dsp:cNvPr id="0" name=""/>
        <dsp:cNvSpPr/>
      </dsp:nvSpPr>
      <dsp:spPr>
        <a:xfrm>
          <a:off x="4906137" y="1241145"/>
          <a:ext cx="272032" cy="888713"/>
        </a:xfrm>
        <a:custGeom>
          <a:avLst/>
          <a:gdLst/>
          <a:ahLst/>
          <a:cxnLst/>
          <a:rect l="0" t="0" r="0" b="0"/>
          <a:pathLst>
            <a:path>
              <a:moveTo>
                <a:pt x="272032" y="0"/>
              </a:moveTo>
              <a:lnTo>
                <a:pt x="272032" y="888713"/>
              </a:lnTo>
              <a:lnTo>
                <a:pt x="0" y="88871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68E2-E230-4D0E-8707-69CDEF2BED24}">
      <dsp:nvSpPr>
        <dsp:cNvPr id="0" name=""/>
        <dsp:cNvSpPr/>
      </dsp:nvSpPr>
      <dsp:spPr>
        <a:xfrm>
          <a:off x="5178169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4273337" y="1585025"/>
              </a:lnTo>
              <a:lnTo>
                <a:pt x="4273337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5E2AB-36FB-472F-9400-4DE9CB2D32EF}">
      <dsp:nvSpPr>
        <dsp:cNvPr id="0" name=""/>
        <dsp:cNvSpPr/>
      </dsp:nvSpPr>
      <dsp:spPr>
        <a:xfrm>
          <a:off x="5178169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25"/>
              </a:lnTo>
              <a:lnTo>
                <a:pt x="2136668" y="1585025"/>
              </a:lnTo>
              <a:lnTo>
                <a:pt x="2136668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B2717-DEAC-48D4-9953-E468560504E6}">
      <dsp:nvSpPr>
        <dsp:cNvPr id="0" name=""/>
        <dsp:cNvSpPr/>
      </dsp:nvSpPr>
      <dsp:spPr>
        <a:xfrm>
          <a:off x="5132449" y="1241145"/>
          <a:ext cx="91440" cy="1777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291-D5B4-4CCB-9374-B93F99281A1F}">
      <dsp:nvSpPr>
        <dsp:cNvPr id="0" name=""/>
        <dsp:cNvSpPr/>
      </dsp:nvSpPr>
      <dsp:spPr>
        <a:xfrm>
          <a:off x="3041501" y="1241145"/>
          <a:ext cx="2136668" cy="1777427"/>
        </a:xfrm>
        <a:custGeom>
          <a:avLst/>
          <a:gdLst/>
          <a:ahLst/>
          <a:cxnLst/>
          <a:rect l="0" t="0" r="0" b="0"/>
          <a:pathLst>
            <a:path>
              <a:moveTo>
                <a:pt x="2136668" y="0"/>
              </a:moveTo>
              <a:lnTo>
                <a:pt x="2136668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5437-62AC-4DB1-89D3-A39FA1CFD0B0}">
      <dsp:nvSpPr>
        <dsp:cNvPr id="0" name=""/>
        <dsp:cNvSpPr/>
      </dsp:nvSpPr>
      <dsp:spPr>
        <a:xfrm>
          <a:off x="904832" y="1241145"/>
          <a:ext cx="4273337" cy="1777427"/>
        </a:xfrm>
        <a:custGeom>
          <a:avLst/>
          <a:gdLst/>
          <a:ahLst/>
          <a:cxnLst/>
          <a:rect l="0" t="0" r="0" b="0"/>
          <a:pathLst>
            <a:path>
              <a:moveTo>
                <a:pt x="4273337" y="0"/>
              </a:moveTo>
              <a:lnTo>
                <a:pt x="4273337" y="1585025"/>
              </a:lnTo>
              <a:lnTo>
                <a:pt x="0" y="1585025"/>
              </a:lnTo>
              <a:lnTo>
                <a:pt x="0" y="17774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9E67-581E-4BAF-B09A-C72A92118621}">
      <dsp:nvSpPr>
        <dsp:cNvPr id="0" name=""/>
        <dsp:cNvSpPr/>
      </dsp:nvSpPr>
      <dsp:spPr>
        <a:xfrm>
          <a:off x="4381867" y="416565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Zugskommandant</a:t>
          </a:r>
        </a:p>
      </dsp:txBody>
      <dsp:txXfrm>
        <a:off x="4381867" y="416565"/>
        <a:ext cx="1592604" cy="824579"/>
      </dsp:txXfrm>
    </dsp:sp>
    <dsp:sp modelId="{37CAAB48-2B04-4390-9ED5-0EC8DCC566D9}">
      <dsp:nvSpPr>
        <dsp:cNvPr id="0" name=""/>
        <dsp:cNvSpPr/>
      </dsp:nvSpPr>
      <dsp:spPr>
        <a:xfrm>
          <a:off x="4700388" y="1057905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OBI Manfred Trauner</a:t>
          </a:r>
        </a:p>
      </dsp:txBody>
      <dsp:txXfrm>
        <a:off x="4700388" y="1057905"/>
        <a:ext cx="1433343" cy="274859"/>
      </dsp:txXfrm>
    </dsp:sp>
    <dsp:sp modelId="{69DE1BE2-D1CD-4A09-A479-4A683496F2D8}">
      <dsp:nvSpPr>
        <dsp:cNvPr id="0" name=""/>
        <dsp:cNvSpPr/>
      </dsp:nvSpPr>
      <dsp:spPr>
        <a:xfrm>
          <a:off x="108530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1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108530" y="3018572"/>
        <a:ext cx="1592604" cy="824579"/>
      </dsp:txXfrm>
    </dsp:sp>
    <dsp:sp modelId="{2C4A4F6F-411F-4F78-9970-1F048E13CCDD}">
      <dsp:nvSpPr>
        <dsp:cNvPr id="0" name=""/>
        <dsp:cNvSpPr/>
      </dsp:nvSpPr>
      <dsp:spPr>
        <a:xfrm>
          <a:off x="427051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FF Mühlbach am M.</a:t>
          </a:r>
        </a:p>
      </dsp:txBody>
      <dsp:txXfrm>
        <a:off x="427051" y="3659912"/>
        <a:ext cx="1433343" cy="274859"/>
      </dsp:txXfrm>
    </dsp:sp>
    <dsp:sp modelId="{207A2A64-807D-4597-A009-7D0C67CB0DC4}">
      <dsp:nvSpPr>
        <dsp:cNvPr id="0" name=""/>
        <dsp:cNvSpPr/>
      </dsp:nvSpPr>
      <dsp:spPr>
        <a:xfrm>
          <a:off x="2245199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2 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2245199" y="3018572"/>
        <a:ext cx="1592604" cy="824579"/>
      </dsp:txXfrm>
    </dsp:sp>
    <dsp:sp modelId="{F1148DEF-D8EF-4FDF-A07E-44FC15DAD45D}">
      <dsp:nvSpPr>
        <dsp:cNvPr id="0" name=""/>
        <dsp:cNvSpPr/>
      </dsp:nvSpPr>
      <dsp:spPr>
        <a:xfrm>
          <a:off x="2563719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</a:t>
          </a:r>
          <a:r>
            <a:rPr lang="de-AT" sz="1600" kern="1200" dirty="0" err="1"/>
            <a:t>Rabensburg</a:t>
          </a:r>
          <a:endParaRPr lang="de-AT" sz="1600" kern="1200" dirty="0"/>
        </a:p>
      </dsp:txBody>
      <dsp:txXfrm>
        <a:off x="2563719" y="3659912"/>
        <a:ext cx="1433343" cy="274859"/>
      </dsp:txXfrm>
    </dsp:sp>
    <dsp:sp modelId="{D34EA02C-0B8E-445B-A670-DE1F0A763444}">
      <dsp:nvSpPr>
        <dsp:cNvPr id="0" name=""/>
        <dsp:cNvSpPr/>
      </dsp:nvSpPr>
      <dsp:spPr>
        <a:xfrm>
          <a:off x="4381867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3</a:t>
          </a:r>
          <a:br>
            <a:rPr lang="de-AT" sz="1300" kern="1200" dirty="0"/>
          </a:br>
          <a:r>
            <a:rPr lang="de-AT" sz="1300" kern="1200" dirty="0"/>
            <a:t>(Pick Up)</a:t>
          </a:r>
        </a:p>
      </dsp:txBody>
      <dsp:txXfrm>
        <a:off x="4381867" y="3018572"/>
        <a:ext cx="1592604" cy="824579"/>
      </dsp:txXfrm>
    </dsp:sp>
    <dsp:sp modelId="{EFF54F6A-4C18-42C2-85C2-5F1F8224609D}">
      <dsp:nvSpPr>
        <dsp:cNvPr id="0" name=""/>
        <dsp:cNvSpPr/>
      </dsp:nvSpPr>
      <dsp:spPr>
        <a:xfrm>
          <a:off x="4700388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Ernstbrunn</a:t>
          </a:r>
        </a:p>
      </dsp:txBody>
      <dsp:txXfrm>
        <a:off x="4700388" y="3659912"/>
        <a:ext cx="1433343" cy="274859"/>
      </dsp:txXfrm>
    </dsp:sp>
    <dsp:sp modelId="{4DD73836-0BD5-4E2E-97BC-0D906310C366}">
      <dsp:nvSpPr>
        <dsp:cNvPr id="0" name=""/>
        <dsp:cNvSpPr/>
      </dsp:nvSpPr>
      <dsp:spPr>
        <a:xfrm>
          <a:off x="6518536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4</a:t>
          </a:r>
          <a:br>
            <a:rPr lang="de-AT" sz="1300" kern="1200" dirty="0"/>
          </a:br>
          <a:r>
            <a:rPr lang="de-AT" sz="1300" kern="1200" dirty="0"/>
            <a:t>(HLF 2-WB)</a:t>
          </a:r>
        </a:p>
      </dsp:txBody>
      <dsp:txXfrm>
        <a:off x="6518536" y="3018572"/>
        <a:ext cx="1592604" cy="824579"/>
      </dsp:txXfrm>
    </dsp:sp>
    <dsp:sp modelId="{66D204EF-CD90-45D6-A2AA-97B1D19B7357}">
      <dsp:nvSpPr>
        <dsp:cNvPr id="0" name=""/>
        <dsp:cNvSpPr/>
      </dsp:nvSpPr>
      <dsp:spPr>
        <a:xfrm>
          <a:off x="6837057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FF Stockerau</a:t>
          </a:r>
        </a:p>
      </dsp:txBody>
      <dsp:txXfrm>
        <a:off x="6837057" y="3659912"/>
        <a:ext cx="1433343" cy="274859"/>
      </dsp:txXfrm>
    </dsp:sp>
    <dsp:sp modelId="{B6F5A075-EB49-401B-B3A8-00C33F1E0B7F}">
      <dsp:nvSpPr>
        <dsp:cNvPr id="0" name=""/>
        <dsp:cNvSpPr/>
      </dsp:nvSpPr>
      <dsp:spPr>
        <a:xfrm>
          <a:off x="8655204" y="3018572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Gruppe 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(Quad)</a:t>
          </a:r>
        </a:p>
      </dsp:txBody>
      <dsp:txXfrm>
        <a:off x="8655204" y="3018572"/>
        <a:ext cx="1592604" cy="824579"/>
      </dsp:txXfrm>
    </dsp:sp>
    <dsp:sp modelId="{7037ED50-112F-4264-8ED5-AE200B2C46DD}">
      <dsp:nvSpPr>
        <dsp:cNvPr id="0" name=""/>
        <dsp:cNvSpPr/>
      </dsp:nvSpPr>
      <dsp:spPr>
        <a:xfrm>
          <a:off x="8973725" y="3659912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FF </a:t>
          </a:r>
          <a:r>
            <a:rPr lang="de-AT" sz="1400" kern="1200" dirty="0" err="1"/>
            <a:t>Merkersdorf</a:t>
          </a:r>
          <a:endParaRPr lang="de-AT" sz="1400" kern="1200" dirty="0"/>
        </a:p>
      </dsp:txBody>
      <dsp:txXfrm>
        <a:off x="8973725" y="3659912"/>
        <a:ext cx="1433343" cy="274859"/>
      </dsp:txXfrm>
    </dsp:sp>
    <dsp:sp modelId="{38CA6EF4-D306-4F43-8D1B-89D8491C7652}">
      <dsp:nvSpPr>
        <dsp:cNvPr id="0" name=""/>
        <dsp:cNvSpPr/>
      </dsp:nvSpPr>
      <dsp:spPr>
        <a:xfrm>
          <a:off x="3313533" y="1717569"/>
          <a:ext cx="1592604" cy="824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35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 err="1"/>
            <a:t>Zugtruppkommandant</a:t>
          </a:r>
          <a:endParaRPr lang="de-AT" sz="1300" kern="1200" dirty="0"/>
        </a:p>
      </dsp:txBody>
      <dsp:txXfrm>
        <a:off x="3313533" y="1717569"/>
        <a:ext cx="1592604" cy="824579"/>
      </dsp:txXfrm>
    </dsp:sp>
    <dsp:sp modelId="{084BA9FF-B5EC-4215-AB8E-EC570DD50D25}">
      <dsp:nvSpPr>
        <dsp:cNvPr id="0" name=""/>
        <dsp:cNvSpPr/>
      </dsp:nvSpPr>
      <dsp:spPr>
        <a:xfrm>
          <a:off x="3632054" y="2358908"/>
          <a:ext cx="1433343" cy="2748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BI Robert </a:t>
          </a:r>
          <a:r>
            <a:rPr lang="de-AT" sz="1300" kern="1200" dirty="0" err="1"/>
            <a:t>Delugan</a:t>
          </a:r>
          <a:endParaRPr lang="de-AT" sz="1300" kern="1200" dirty="0"/>
        </a:p>
      </dsp:txBody>
      <dsp:txXfrm>
        <a:off x="3632054" y="2358908"/>
        <a:ext cx="1433343" cy="274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8880-7839-4694-8B6B-3DD2AF621926}">
      <dsp:nvSpPr>
        <dsp:cNvPr id="0" name=""/>
        <dsp:cNvSpPr/>
      </dsp:nvSpPr>
      <dsp:spPr>
        <a:xfrm>
          <a:off x="5121550" y="1689697"/>
          <a:ext cx="3655911" cy="815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1"/>
              </a:lnTo>
              <a:lnTo>
                <a:pt x="3655911" y="485971"/>
              </a:lnTo>
              <a:lnTo>
                <a:pt x="3655911" y="81517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291-D5B4-4CCB-9374-B93F99281A1F}">
      <dsp:nvSpPr>
        <dsp:cNvPr id="0" name=""/>
        <dsp:cNvSpPr/>
      </dsp:nvSpPr>
      <dsp:spPr>
        <a:xfrm>
          <a:off x="5075830" y="1689697"/>
          <a:ext cx="91440" cy="815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17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5437-62AC-4DB1-89D3-A39FA1CFD0B0}">
      <dsp:nvSpPr>
        <dsp:cNvPr id="0" name=""/>
        <dsp:cNvSpPr/>
      </dsp:nvSpPr>
      <dsp:spPr>
        <a:xfrm>
          <a:off x="1465638" y="1689697"/>
          <a:ext cx="3655911" cy="815177"/>
        </a:xfrm>
        <a:custGeom>
          <a:avLst/>
          <a:gdLst/>
          <a:ahLst/>
          <a:cxnLst/>
          <a:rect l="0" t="0" r="0" b="0"/>
          <a:pathLst>
            <a:path>
              <a:moveTo>
                <a:pt x="3655911" y="0"/>
              </a:moveTo>
              <a:lnTo>
                <a:pt x="3655911" y="485971"/>
              </a:lnTo>
              <a:lnTo>
                <a:pt x="0" y="485971"/>
              </a:lnTo>
              <a:lnTo>
                <a:pt x="0" y="81517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9E67-581E-4BAF-B09A-C72A92118621}">
      <dsp:nvSpPr>
        <dsp:cNvPr id="0" name=""/>
        <dsp:cNvSpPr/>
      </dsp:nvSpPr>
      <dsp:spPr>
        <a:xfrm>
          <a:off x="3759050" y="278814"/>
          <a:ext cx="2724998" cy="1410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9909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Gruppenkommandant</a:t>
          </a:r>
        </a:p>
      </dsp:txBody>
      <dsp:txXfrm>
        <a:off x="3759050" y="278814"/>
        <a:ext cx="2724998" cy="1410883"/>
      </dsp:txXfrm>
    </dsp:sp>
    <dsp:sp modelId="{37CAAB48-2B04-4390-9ED5-0EC8DCC566D9}">
      <dsp:nvSpPr>
        <dsp:cNvPr id="0" name=""/>
        <dsp:cNvSpPr/>
      </dsp:nvSpPr>
      <dsp:spPr>
        <a:xfrm>
          <a:off x="4304050" y="1376168"/>
          <a:ext cx="2452498" cy="470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BM Marcus Schöndorfer</a:t>
          </a:r>
        </a:p>
      </dsp:txBody>
      <dsp:txXfrm>
        <a:off x="4304050" y="1376168"/>
        <a:ext cx="2452498" cy="470294"/>
      </dsp:txXfrm>
    </dsp:sp>
    <dsp:sp modelId="{69DE1BE2-D1CD-4A09-A479-4A683496F2D8}">
      <dsp:nvSpPr>
        <dsp:cNvPr id="0" name=""/>
        <dsp:cNvSpPr/>
      </dsp:nvSpPr>
      <dsp:spPr>
        <a:xfrm>
          <a:off x="103139" y="2504875"/>
          <a:ext cx="2724998" cy="1410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9909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WLA Waldbrand</a:t>
          </a:r>
        </a:p>
      </dsp:txBody>
      <dsp:txXfrm>
        <a:off x="103139" y="2504875"/>
        <a:ext cx="2724998" cy="1410883"/>
      </dsp:txXfrm>
    </dsp:sp>
    <dsp:sp modelId="{2C4A4F6F-411F-4F78-9970-1F048E13CCDD}">
      <dsp:nvSpPr>
        <dsp:cNvPr id="0" name=""/>
        <dsp:cNvSpPr/>
      </dsp:nvSpPr>
      <dsp:spPr>
        <a:xfrm>
          <a:off x="648139" y="3602229"/>
          <a:ext cx="2452498" cy="470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NÖ LFV</a:t>
          </a:r>
        </a:p>
      </dsp:txBody>
      <dsp:txXfrm>
        <a:off x="648139" y="3602229"/>
        <a:ext cx="2452498" cy="470294"/>
      </dsp:txXfrm>
    </dsp:sp>
    <dsp:sp modelId="{207A2A64-807D-4597-A009-7D0C67CB0DC4}">
      <dsp:nvSpPr>
        <dsp:cNvPr id="0" name=""/>
        <dsp:cNvSpPr/>
      </dsp:nvSpPr>
      <dsp:spPr>
        <a:xfrm>
          <a:off x="3759050" y="2504875"/>
          <a:ext cx="2724998" cy="1410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9909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SAN Pinzgauer</a:t>
          </a:r>
        </a:p>
      </dsp:txBody>
      <dsp:txXfrm>
        <a:off x="3759050" y="2504875"/>
        <a:ext cx="2724998" cy="1410883"/>
      </dsp:txXfrm>
    </dsp:sp>
    <dsp:sp modelId="{F1148DEF-D8EF-4FDF-A07E-44FC15DAD45D}">
      <dsp:nvSpPr>
        <dsp:cNvPr id="0" name=""/>
        <dsp:cNvSpPr/>
      </dsp:nvSpPr>
      <dsp:spPr>
        <a:xfrm>
          <a:off x="4304050" y="3602229"/>
          <a:ext cx="2452498" cy="470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BTF Flughafen Wien-Schwechat</a:t>
          </a:r>
        </a:p>
      </dsp:txBody>
      <dsp:txXfrm>
        <a:off x="4304050" y="3602229"/>
        <a:ext cx="2452498" cy="470294"/>
      </dsp:txXfrm>
    </dsp:sp>
    <dsp:sp modelId="{26E4B683-90A3-4919-B04F-DE262899C053}">
      <dsp:nvSpPr>
        <dsp:cNvPr id="0" name=""/>
        <dsp:cNvSpPr/>
      </dsp:nvSpPr>
      <dsp:spPr>
        <a:xfrm>
          <a:off x="7414961" y="2504875"/>
          <a:ext cx="2724998" cy="1410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9909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HLF 2</a:t>
          </a:r>
          <a:br>
            <a:rPr lang="de-AT" sz="2300" kern="1200" dirty="0"/>
          </a:br>
          <a:r>
            <a:rPr lang="de-AT" sz="2300" kern="1200" dirty="0"/>
            <a:t>Unimog</a:t>
          </a:r>
        </a:p>
      </dsp:txBody>
      <dsp:txXfrm>
        <a:off x="7414961" y="2504875"/>
        <a:ext cx="2724998" cy="1410883"/>
      </dsp:txXfrm>
    </dsp:sp>
    <dsp:sp modelId="{EBBE5A64-A2D0-4E09-A4D9-ACB7BF9ED9CC}">
      <dsp:nvSpPr>
        <dsp:cNvPr id="0" name=""/>
        <dsp:cNvSpPr/>
      </dsp:nvSpPr>
      <dsp:spPr>
        <a:xfrm>
          <a:off x="7959961" y="3602229"/>
          <a:ext cx="2452498" cy="470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FF Langenzersdorf</a:t>
          </a:r>
        </a:p>
      </dsp:txBody>
      <dsp:txXfrm>
        <a:off x="7959961" y="3602229"/>
        <a:ext cx="2452498" cy="470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D63B7-2455-44D8-A6F6-AF23F194ED49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E2ED7-2A20-4912-ABD0-CA5FFCCF9FA7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3756-70F8-42D1-A9C9-1D5D90587A77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A19E9-5245-4A48-A382-069A863F0398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6B512-6819-4FFD-BA72-70F65273EECE}">
      <dsp:nvSpPr>
        <dsp:cNvPr id="0" name=""/>
        <dsp:cNvSpPr/>
      </dsp:nvSpPr>
      <dsp:spPr>
        <a:xfrm>
          <a:off x="4487614" y="1405483"/>
          <a:ext cx="1540371" cy="154037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Waldbrand</a:t>
          </a:r>
        </a:p>
      </dsp:txBody>
      <dsp:txXfrm>
        <a:off x="4713196" y="1631065"/>
        <a:ext cx="1089207" cy="1089207"/>
      </dsp:txXfrm>
    </dsp:sp>
    <dsp:sp modelId="{B2174FD1-E64A-4253-90A0-236B612D5898}">
      <dsp:nvSpPr>
        <dsp:cNvPr id="0" name=""/>
        <dsp:cNvSpPr/>
      </dsp:nvSpPr>
      <dsp:spPr>
        <a:xfrm>
          <a:off x="4718670" y="1448"/>
          <a:ext cx="1078259" cy="107825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Örtl. Feuerwehr</a:t>
          </a:r>
        </a:p>
      </dsp:txBody>
      <dsp:txXfrm>
        <a:off x="4876577" y="159355"/>
        <a:ext cx="762445" cy="762445"/>
      </dsp:txXfrm>
    </dsp:sp>
    <dsp:sp modelId="{A4468B68-566E-4F14-9090-0D633DA4F92B}">
      <dsp:nvSpPr>
        <dsp:cNvPr id="0" name=""/>
        <dsp:cNvSpPr/>
      </dsp:nvSpPr>
      <dsp:spPr>
        <a:xfrm>
          <a:off x="6353761" y="1636539"/>
          <a:ext cx="1078259" cy="107825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Waldbrand-einheiten</a:t>
          </a:r>
        </a:p>
      </dsp:txBody>
      <dsp:txXfrm>
        <a:off x="6511668" y="1794446"/>
        <a:ext cx="762445" cy="762445"/>
      </dsp:txXfrm>
    </dsp:sp>
    <dsp:sp modelId="{10FC4645-8297-41ED-BF61-55F60836A5E0}">
      <dsp:nvSpPr>
        <dsp:cNvPr id="0" name=""/>
        <dsp:cNvSpPr/>
      </dsp:nvSpPr>
      <dsp:spPr>
        <a:xfrm>
          <a:off x="4718670" y="3271630"/>
          <a:ext cx="1078259" cy="107825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KHD - Züge</a:t>
          </a:r>
        </a:p>
      </dsp:txBody>
      <dsp:txXfrm>
        <a:off x="4876577" y="3429537"/>
        <a:ext cx="762445" cy="762445"/>
      </dsp:txXfrm>
    </dsp:sp>
    <dsp:sp modelId="{2092DA81-1DC6-424C-8528-4ABB1B5A4874}">
      <dsp:nvSpPr>
        <dsp:cNvPr id="0" name=""/>
        <dsp:cNvSpPr/>
      </dsp:nvSpPr>
      <dsp:spPr>
        <a:xfrm>
          <a:off x="3083579" y="1636539"/>
          <a:ext cx="1078259" cy="107825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Flugdienst-einheiten</a:t>
          </a:r>
        </a:p>
      </dsp:txBody>
      <dsp:txXfrm>
        <a:off x="3241486" y="1794446"/>
        <a:ext cx="762445" cy="76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FCC44-4C22-4EDF-85D7-A3692ACC4BDD}" type="datetimeFigureOut">
              <a:rPr lang="de-AT" smtClean="0"/>
              <a:t>21.10.2021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0D615-8D08-4B97-9DA9-BD8C47931C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5809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E465-2822-4394-BA1A-130A0D080CC4}" type="datetimeFigureOut">
              <a:rPr lang="de-AT" smtClean="0"/>
              <a:t>21.10.2021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E27BE-3690-4191-A28B-8CED90CFAB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03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E27BE-3690-4191-A28B-8CED90CFABE9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874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E27BE-3690-4191-A28B-8CED90CFABE9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647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/>
              <a:t>Mit den Teilnehmern den Unterschied zwischen Direktem Angriff und Indirekten Angriff herausarbeiten.</a:t>
            </a:r>
          </a:p>
          <a:p>
            <a:endParaRPr lang="de-AT" sz="1200" dirty="0"/>
          </a:p>
          <a:p>
            <a:r>
              <a:rPr lang="de-AT" sz="1200" dirty="0"/>
              <a:t>Bei der Wald und Flurbrandbekämpfung kann eine Fehleinschätzung fatale Folgen für Mannschaft, Gerät und Bevölkerung haben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E27BE-3690-4191-A28B-8CED90CFABE9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006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/>
              <a:t>Mit den Teilnehmern den Unterschied zwischen Direktem Angriff und Indirekten Angriff herausarbeiten.</a:t>
            </a:r>
          </a:p>
          <a:p>
            <a:endParaRPr lang="de-AT" sz="1200" dirty="0"/>
          </a:p>
          <a:p>
            <a:r>
              <a:rPr lang="de-AT" sz="1200" dirty="0"/>
              <a:t>Bei der Wald und Flurbrandbekämpfung kann eine Fehleinschätzung fatale Folgen für Mannschaft, Gerät und Bevölkerung haben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E27BE-3690-4191-A28B-8CED90CFABE9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950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/>
              <a:t>Weise darauf hin, dass eine richtige Einschätzung der Lage bzw. die richtige Taktik entscheidend für den Einsatzerfolg ist.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E27BE-3690-4191-A28B-8CED90CFABE9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290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C3BD8-68D7-4817-ABE0-1098A29B3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5FE889-3303-468D-9A6A-DD25846E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21DD4-9229-485D-A11C-5C693A0D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61DD-4E5D-425C-8BC4-A89845999E48}" type="datetime1">
              <a:rPr lang="de-AT" smtClean="0"/>
              <a:t>21.10.2021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CADE8C-195C-48F4-9B1B-ACD90B94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19A01-E75B-4438-9E45-1DFC0EB6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1C012E0C-D052-493A-A6D8-ED2236C8A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7" y="179270"/>
            <a:ext cx="4477610" cy="5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0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17BEB-A550-4098-B839-CD9B90B6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B746FE-E184-4830-B3DE-942351F14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F7925-F7F7-416C-A341-67B7B2D8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0B17-57DD-480A-8C5D-28C47F5E3CBB}" type="datetime1">
              <a:rPr lang="de-AT" smtClean="0"/>
              <a:t>21.10.2021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1AA20-344C-4608-B34A-6FD812E9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3260A-F66D-416B-9A6A-A68287DB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B09DDF-7671-4F91-ABEB-435E6AE96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" y="698508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04AC7F-D322-4D41-909E-5EE0F5B65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C4DA7F-16FF-46A8-B6B4-F922B44C9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DAA94F-A58D-4EB2-A9BC-308D6692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50BF-9D6F-4C70-83E4-578C5DFC531A}" type="datetime1">
              <a:rPr lang="de-AT" smtClean="0"/>
              <a:t>21.10.2021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1F4B8-9A81-4D73-AFF4-A3ED93C2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0A24FA-7678-4EE9-AFB9-80E22EAF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5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B2DBE-5C2C-4AEF-A10A-1F8653AC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E6BEE-81D7-4B1A-A80F-0521F15F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99FA05-1F13-40D0-9A96-C1C37B1A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4AE-00EF-4C13-A044-7B49F1174404}" type="datetime1">
              <a:rPr lang="de-AT" smtClean="0"/>
              <a:t>21.10.2021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524E4A-543E-48EC-B109-A8FEF10D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B7A24C-DCE5-485A-BB58-B32F35A8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F4768F-54FB-4505-9880-32A251DE9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" y="698508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9B79A-644A-4BA0-8AF3-5FECED9B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C420E5-9954-4DB5-AA09-D04978D0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71844-BA1B-41ED-87CE-F9C1EABE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8451-4CE2-402B-8B59-4568B1EE28BF}" type="datetime1">
              <a:rPr lang="de-AT" smtClean="0"/>
              <a:t>21.10.2021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BCE6B-DE59-4A78-A6F7-022DA81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B7541C-2A9D-4F49-9A12-F1F01378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187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FA01D-37F3-427E-94FD-A47A20B4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A5972-B496-4A4B-BAA1-BE1527557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63B7B7-12C7-4B4D-8AA5-EDADA34B9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7BD9C3-7DA2-46A4-A4A7-6CC526F9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F256-4648-446B-AAA3-1090B3302D11}" type="datetime1">
              <a:rPr lang="de-AT" smtClean="0"/>
              <a:t>21.10.2021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88E6BD-1A6B-4514-B2DD-EFF70DB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1E9F7F-0034-4166-B3EA-D1877CB0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BAA34B-423C-443C-AB56-12F462F10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" y="698508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5148F-C889-46CE-91AF-4EA1F092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2A54AC-585F-46D1-B933-AE13F894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9334D7-2225-4B67-B282-C6B9D7561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B515E6-AC9C-41DE-B0F9-196B0442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1432F9-23C2-439B-9763-9599EA009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AC7641-5D04-4CD6-9398-C59EA7B9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686C-3B9E-43E9-8477-BBD267727D36}" type="datetime1">
              <a:rPr lang="de-AT" smtClean="0"/>
              <a:t>21.10.2021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8BBFCD-99AD-413D-90B5-5BB1031F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5CA496-4CE7-4660-8688-31BDD6B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A49D23-57D8-4186-98E3-14C29272F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" y="698508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41D5B-EC25-4A9A-8A6A-00D818F0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90285-A108-4ED9-9163-B270975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FA83-BA38-48D6-B273-3020476989D6}" type="datetime1">
              <a:rPr lang="de-AT" smtClean="0"/>
              <a:t>21.10.2021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60885D-0411-49A1-8565-84B21E71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76E7C9-BD59-41E0-98E0-F7CE4BAC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0C0C7-2362-4B8F-85F3-54087D5AD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" y="698508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6334C2-E83C-438C-B2A5-40C788C2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61A4-3425-4F07-ADC3-1D3EAD30FB8F}" type="datetime1">
              <a:rPr lang="de-AT" smtClean="0"/>
              <a:t>21.10.2021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DADE02-141F-4E33-90CF-B8F3BC04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B824F0-3EA7-42A0-9648-7753CA5D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882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9981A-D064-4CFE-B194-0E6130D4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0D6B38-FD4C-4F3E-9326-3478C41F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2BBCC8-C386-49E7-A02C-CE176483E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7FCCC4-D7C0-4BBB-A38B-C6699369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204-477C-41B8-9733-614C2C70AAEB}" type="datetime1">
              <a:rPr lang="de-AT" smtClean="0"/>
              <a:t>21.10.2021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86C7A3-4C36-4ABE-A3F3-1169871D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E56A3-98D7-471E-BF81-2CFDE95B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737639-69BE-4510-B4D9-87FB74F91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" y="988022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373EF-0F59-4779-9B6C-E2EF5E1C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917BEB-1048-4D95-9787-163BE3FB5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1725F-9CB5-4DF0-A436-554E797A6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5D62DB-036B-48F5-A7C8-6019653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4846-47CF-4CFD-B17C-814A5F90DAD3}" type="datetime1">
              <a:rPr lang="de-AT" smtClean="0"/>
              <a:t>21.10.2021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7D0B3C-9211-4F8C-808A-4A8E2956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5ACF5-9125-4591-ABF5-3FBDD6E9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BEA136-D768-4791-A704-3CADD43399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" y="987425"/>
            <a:ext cx="658795" cy="6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D77BEE-5119-468B-8311-1656ADBB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6E98B8-E842-44FF-86C2-A45440FD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FDC18E-FC25-4AC2-982E-E0F159948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F50F-205F-481D-8150-0620E02356D0}" type="datetime1">
              <a:rPr lang="de-AT" smtClean="0"/>
              <a:t>21.10.2021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77106-EEBA-4C38-AE45-0A8740608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SD Waldbrandbekämpfung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59796-AE19-4BAE-B8C1-10AF1300F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4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4A03-029F-4227-B80A-D8EBF6282BF3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B0D7A18-4067-4176-9633-E0084109E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7"/>
          <a:stretch/>
        </p:blipFill>
        <p:spPr>
          <a:xfrm>
            <a:off x="10845155" y="8532"/>
            <a:ext cx="1346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&#160;https:/www.noe122.at/feuerwehrwesen/sonderdienste/flugdienst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2723D4-CDB1-4639-B156-E22C8BBDE1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/>
              <a:t>Sonderdienst</a:t>
            </a:r>
            <a:br>
              <a:rPr lang="de-DE" dirty="0"/>
            </a:br>
            <a:r>
              <a:rPr lang="de-DE" dirty="0"/>
              <a:t>Waldbrandbekämpfung</a:t>
            </a:r>
            <a:endParaRPr lang="de-DE" alt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de-AT" dirty="0">
                <a:latin typeface="Arial"/>
                <a:cs typeface="Arial"/>
              </a:rPr>
              <a:t>Wald- und Flurbrandbekämpfung </a:t>
            </a:r>
          </a:p>
          <a:p>
            <a:r>
              <a:rPr lang="de-AT" dirty="0">
                <a:latin typeface="Arial"/>
                <a:cs typeface="Arial"/>
              </a:rPr>
              <a:t>Grundlagen (WFBBG)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</a:t>
            </a:fld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1DE275-2AC8-4F15-B772-93BB5754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2133">
            <a:off x="1912570" y="3953686"/>
            <a:ext cx="1352365" cy="13539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13F8A7-120B-4172-AEC0-11411588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270" y="3911437"/>
            <a:ext cx="1214724" cy="143843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8A288FC-8848-445C-A3F5-CC247567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 Nord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F809F5F-3859-4647-ABD7-A2A5F9E3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0125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10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F3BBAD-C08E-4C19-867D-2B935118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31259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Zug Ost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83729A8F-D3F6-4E0E-9849-B9B5D41A8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384479"/>
              </p:ext>
            </p:extLst>
          </p:nvPr>
        </p:nvGraphicFramePr>
        <p:xfrm>
          <a:off x="2894907" y="1825625"/>
          <a:ext cx="6402187" cy="4429800"/>
        </p:xfrm>
        <a:graphic>
          <a:graphicData uri="http://schemas.openxmlformats.org/drawingml/2006/table">
            <a:tbl>
              <a:tblPr/>
              <a:tblGrid>
                <a:gridCol w="1203263">
                  <a:extLst>
                    <a:ext uri="{9D8B030D-6E8A-4147-A177-3AD203B41FA5}">
                      <a16:colId xmlns:a16="http://schemas.microsoft.com/office/drawing/2014/main" val="2178409180"/>
                    </a:ext>
                  </a:extLst>
                </a:gridCol>
                <a:gridCol w="259324">
                  <a:extLst>
                    <a:ext uri="{9D8B030D-6E8A-4147-A177-3AD203B41FA5}">
                      <a16:colId xmlns:a16="http://schemas.microsoft.com/office/drawing/2014/main" val="3699186995"/>
                    </a:ext>
                  </a:extLst>
                </a:gridCol>
                <a:gridCol w="1120279">
                  <a:extLst>
                    <a:ext uri="{9D8B030D-6E8A-4147-A177-3AD203B41FA5}">
                      <a16:colId xmlns:a16="http://schemas.microsoft.com/office/drawing/2014/main" val="1813702374"/>
                    </a:ext>
                  </a:extLst>
                </a:gridCol>
                <a:gridCol w="211608">
                  <a:extLst>
                    <a:ext uri="{9D8B030D-6E8A-4147-A177-3AD203B41FA5}">
                      <a16:colId xmlns:a16="http://schemas.microsoft.com/office/drawing/2014/main" val="1387360704"/>
                    </a:ext>
                  </a:extLst>
                </a:gridCol>
                <a:gridCol w="896223">
                  <a:extLst>
                    <a:ext uri="{9D8B030D-6E8A-4147-A177-3AD203B41FA5}">
                      <a16:colId xmlns:a16="http://schemas.microsoft.com/office/drawing/2014/main" val="1280517478"/>
                    </a:ext>
                  </a:extLst>
                </a:gridCol>
                <a:gridCol w="211608">
                  <a:extLst>
                    <a:ext uri="{9D8B030D-6E8A-4147-A177-3AD203B41FA5}">
                      <a16:colId xmlns:a16="http://schemas.microsoft.com/office/drawing/2014/main" val="3148610498"/>
                    </a:ext>
                  </a:extLst>
                </a:gridCol>
                <a:gridCol w="1120279">
                  <a:extLst>
                    <a:ext uri="{9D8B030D-6E8A-4147-A177-3AD203B41FA5}">
                      <a16:colId xmlns:a16="http://schemas.microsoft.com/office/drawing/2014/main" val="489151610"/>
                    </a:ext>
                  </a:extLst>
                </a:gridCol>
                <a:gridCol w="259324">
                  <a:extLst>
                    <a:ext uri="{9D8B030D-6E8A-4147-A177-3AD203B41FA5}">
                      <a16:colId xmlns:a16="http://schemas.microsoft.com/office/drawing/2014/main" val="1145653414"/>
                    </a:ext>
                  </a:extLst>
                </a:gridCol>
                <a:gridCol w="1120279">
                  <a:extLst>
                    <a:ext uri="{9D8B030D-6E8A-4147-A177-3AD203B41FA5}">
                      <a16:colId xmlns:a16="http://schemas.microsoft.com/office/drawing/2014/main" val="2526789310"/>
                    </a:ext>
                  </a:extLst>
                </a:gridCol>
              </a:tblGrid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Führungselement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0204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Zugskommandant OST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604583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Manfred Trauner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125351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Zugtruppkommandant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178308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Delugan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383830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2943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66351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103993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82224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1 (Pickup)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2 (HLF2)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3 (Pickup)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4 (HLF2)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Gruppe5 (MTF+Quad)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34664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Hollabrunn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Mistelbach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Korneuburg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Korneuburg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Hollabrunn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56832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Mühlbach am Manh.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Rabensburg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Ernstbrunn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Stockerau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Merkersdorf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39926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N07316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N133321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N09105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N09236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N07409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46603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830021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HBI Horst Miltner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HBI Thomas Buchta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HBI Mario Liebhart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 Lackner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Achtsnit Markus 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701321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Mario Hertlein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HFM Phillip Dalos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 Andreas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12926"/>
                  </a:ext>
                </a:extLst>
              </a:tr>
              <a:tr h="266758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Leo Elsner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 Eduard Tucek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Daniel Fridrichofsky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SB Rainer Heincz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 Andreas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258138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Wilfried Erasim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Jakon Sailer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Dominik Kargl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Ziegler Daniel 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808677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Roman Höflsauer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24812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166620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20921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1 (MTF)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2 (MTF)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3 (MTF)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4 (MTF)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12375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421497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60576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707780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387704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25202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6219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234785"/>
                  </a:ext>
                </a:extLst>
              </a:tr>
              <a:tr h="142271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" marR="5928" marT="5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671508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11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8C0FAC-5E33-47AB-BFAD-0CE003F2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96334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 Ost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F809F5F-3859-4647-ABD7-A2A5F9E3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26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12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AACF71-7427-4EAD-AD4B-882914DE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35676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Gruppe Logistik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BA6EB27-7CEC-4940-B474-8130D56EF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46458"/>
              </p:ext>
            </p:extLst>
          </p:nvPr>
        </p:nvGraphicFramePr>
        <p:xfrm>
          <a:off x="4439304" y="1825625"/>
          <a:ext cx="3313392" cy="4392601"/>
        </p:xfrm>
        <a:graphic>
          <a:graphicData uri="http://schemas.openxmlformats.org/drawingml/2006/table">
            <a:tbl>
              <a:tblPr/>
              <a:tblGrid>
                <a:gridCol w="957202">
                  <a:extLst>
                    <a:ext uri="{9D8B030D-6E8A-4147-A177-3AD203B41FA5}">
                      <a16:colId xmlns:a16="http://schemas.microsoft.com/office/drawing/2014/main" val="2966477009"/>
                    </a:ext>
                  </a:extLst>
                </a:gridCol>
                <a:gridCol w="1398988">
                  <a:extLst>
                    <a:ext uri="{9D8B030D-6E8A-4147-A177-3AD203B41FA5}">
                      <a16:colId xmlns:a16="http://schemas.microsoft.com/office/drawing/2014/main" val="3671774522"/>
                    </a:ext>
                  </a:extLst>
                </a:gridCol>
                <a:gridCol w="957202">
                  <a:extLst>
                    <a:ext uri="{9D8B030D-6E8A-4147-A177-3AD203B41FA5}">
                      <a16:colId xmlns:a16="http://schemas.microsoft.com/office/drawing/2014/main" val="1254050495"/>
                    </a:ext>
                  </a:extLst>
                </a:gridCol>
              </a:tblGrid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Gruppenkommandant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80318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Schöndorfer Marcus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92851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949618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198853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14312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940873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968058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854689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154548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248392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Reserve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138318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992719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38123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057645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Sonder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315140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HLF2 Trupp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896421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8643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63519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425061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Reserve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602704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54534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579012"/>
                  </a:ext>
                </a:extLst>
              </a:tr>
              <a:tr h="151469"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756880"/>
                  </a:ext>
                </a:extLst>
              </a:tr>
              <a:tr h="151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5 - Übersicht Mannschaft und Fahrzuege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88402"/>
                  </a:ext>
                </a:extLst>
              </a:tr>
              <a:tr h="151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Mitglieder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74241"/>
                  </a:ext>
                </a:extLst>
              </a:tr>
              <a:tr h="151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 (Bestand)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30701"/>
                  </a:ext>
                </a:extLst>
              </a:tr>
              <a:tr h="151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Wechsellader (Bestand)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02596"/>
                  </a:ext>
                </a:extLst>
              </a:tr>
              <a:tr h="151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(Bestand)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25357"/>
                  </a:ext>
                </a:extLst>
              </a:tr>
              <a:tr h="151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 2 Trupp (FF Langenzersdorf)</a:t>
                      </a:r>
                    </a:p>
                  </a:txBody>
                  <a:tcPr marL="6311" marR="6311" marT="63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99865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A3BDE2-F5C5-4A6E-8E30-A811FBA7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13254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Gruppe Logistik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F809F5F-3859-4647-ABD7-A2A5F9E3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284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14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AB3A20-EB1F-4157-AD15-8C49D0B4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87121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as, Berg, Person enthält.&#10;&#10;Automatisch generierte Beschreibung">
            <a:extLst>
              <a:ext uri="{FF2B5EF4-FFF2-40B4-BE49-F238E27FC236}">
                <a16:creationId xmlns:a16="http://schemas.microsoft.com/office/drawing/2014/main" id="{A37B4F5F-5611-4D7B-A3F5-5141B9EE7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/>
          <a:stretch/>
        </p:blipFill>
        <p:spPr>
          <a:xfrm>
            <a:off x="6502934" y="2760956"/>
            <a:ext cx="3574517" cy="3244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3DDA03-448F-47A8-A9F3-56D8559A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Sonderdienst Waldbrand</a:t>
            </a:r>
          </a:p>
        </p:txBody>
      </p:sp>
      <p:pic>
        <p:nvPicPr>
          <p:cNvPr id="5" name="Inhaltsplatzhalter 4" descr="Ein Bild, das draußen, Gras, Schild, Feld enthält.&#10;&#10;Automatisch generierte Beschreibung">
            <a:extLst>
              <a:ext uri="{FF2B5EF4-FFF2-40B4-BE49-F238E27FC236}">
                <a16:creationId xmlns:a16="http://schemas.microsoft.com/office/drawing/2014/main" id="{1B28C31D-27EF-4967-8D08-5B2B79C45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9866" r="2724" b="19926"/>
          <a:stretch/>
        </p:blipFill>
        <p:spPr>
          <a:xfrm>
            <a:off x="1847850" y="1293920"/>
            <a:ext cx="4867152" cy="308943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15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113B32-E014-4D86-BC9E-7B3E4A0D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6191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C2E45-4E8E-44BC-9707-A419732B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Waldbrandbekämpfung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065EC6A-7FA8-4BDF-A1A7-B800598138EB}"/>
              </a:ext>
            </a:extLst>
          </p:cNvPr>
          <p:cNvSpPr/>
          <p:nvPr/>
        </p:nvSpPr>
        <p:spPr>
          <a:xfrm>
            <a:off x="5154500" y="2943827"/>
            <a:ext cx="1616300" cy="15831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noFill/>
              <a:latin typeface="Arial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79955AE5-A7C6-42BA-8C2B-19EDFB54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390" y="343740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altLang="de-DE" b="1">
                <a:solidFill>
                  <a:srgbClr val="FFFFFF"/>
                </a:solidFill>
              </a:rPr>
              <a:t>Wald-brand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1CF4160-2014-45FF-88F6-C349053639B3}"/>
              </a:ext>
            </a:extLst>
          </p:cNvPr>
          <p:cNvSpPr/>
          <p:nvPr/>
        </p:nvSpPr>
        <p:spPr>
          <a:xfrm>
            <a:off x="3891276" y="3546295"/>
            <a:ext cx="1223963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26A754E-F5D6-4E2E-8B93-C89FEC05A757}"/>
              </a:ext>
            </a:extLst>
          </p:cNvPr>
          <p:cNvSpPr/>
          <p:nvPr/>
        </p:nvSpPr>
        <p:spPr>
          <a:xfrm>
            <a:off x="5349875" y="1703388"/>
            <a:ext cx="1225550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3C5362C-C37E-44DF-94F8-6B2A9B3705E3}"/>
              </a:ext>
            </a:extLst>
          </p:cNvPr>
          <p:cNvSpPr/>
          <p:nvPr/>
        </p:nvSpPr>
        <p:spPr>
          <a:xfrm>
            <a:off x="6596447" y="2268537"/>
            <a:ext cx="1223963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DD27911-26E8-4207-9EBE-1B68A2FE9276}"/>
              </a:ext>
            </a:extLst>
          </p:cNvPr>
          <p:cNvSpPr/>
          <p:nvPr/>
        </p:nvSpPr>
        <p:spPr>
          <a:xfrm>
            <a:off x="4096625" y="2271651"/>
            <a:ext cx="1223962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810D705-6D27-4A22-963A-A877EEA85D86}"/>
              </a:ext>
            </a:extLst>
          </p:cNvPr>
          <p:cNvSpPr/>
          <p:nvPr/>
        </p:nvSpPr>
        <p:spPr>
          <a:xfrm>
            <a:off x="6786304" y="3565525"/>
            <a:ext cx="1223963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F4F3454-CE8E-43D6-8C5F-20B39D3B59D2}"/>
              </a:ext>
            </a:extLst>
          </p:cNvPr>
          <p:cNvSpPr/>
          <p:nvPr/>
        </p:nvSpPr>
        <p:spPr>
          <a:xfrm>
            <a:off x="4678090" y="4563322"/>
            <a:ext cx="1223963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A5AF08D-B001-424D-823B-595234024EC4}"/>
              </a:ext>
            </a:extLst>
          </p:cNvPr>
          <p:cNvSpPr/>
          <p:nvPr/>
        </p:nvSpPr>
        <p:spPr>
          <a:xfrm>
            <a:off x="5951985" y="4590256"/>
            <a:ext cx="1223963" cy="1143000"/>
          </a:xfrm>
          <a:prstGeom prst="ellipse">
            <a:avLst/>
          </a:prstGeom>
          <a:solidFill>
            <a:srgbClr val="7D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1C15E7-99BF-4A3B-8FD6-0C4536529D41}"/>
              </a:ext>
            </a:extLst>
          </p:cNvPr>
          <p:cNvSpPr txBox="1"/>
          <p:nvPr/>
        </p:nvSpPr>
        <p:spPr>
          <a:xfrm>
            <a:off x="5444223" y="1941122"/>
            <a:ext cx="103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>
                <a:solidFill>
                  <a:srgbClr val="000000"/>
                </a:solidFill>
                <a:latin typeface="Arial" panose="020B0604020202020204" pitchFamily="34" charset="0"/>
              </a:rPr>
              <a:t>WBB Struktur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3058E2-1AF7-451F-920C-20EAAC4B1E91}"/>
              </a:ext>
            </a:extLst>
          </p:cNvPr>
          <p:cNvSpPr txBox="1"/>
          <p:nvPr/>
        </p:nvSpPr>
        <p:spPr>
          <a:xfrm>
            <a:off x="6879857" y="3787371"/>
            <a:ext cx="103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>
                <a:solidFill>
                  <a:srgbClr val="000000"/>
                </a:solidFill>
                <a:latin typeface="Arial" panose="020B0604020202020204" pitchFamily="34" charset="0"/>
              </a:rPr>
              <a:t>Mann-</a:t>
            </a:r>
            <a:r>
              <a:rPr lang="de-AT" err="1">
                <a:solidFill>
                  <a:srgbClr val="000000"/>
                </a:solidFill>
                <a:latin typeface="Arial" panose="020B0604020202020204" pitchFamily="34" charset="0"/>
              </a:rPr>
              <a:t>schaft</a:t>
            </a:r>
            <a:endParaRPr lang="de-A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4E9B1C5-1956-4F71-AB1B-81F672570D40}"/>
              </a:ext>
            </a:extLst>
          </p:cNvPr>
          <p:cNvSpPr txBox="1"/>
          <p:nvPr/>
        </p:nvSpPr>
        <p:spPr>
          <a:xfrm>
            <a:off x="6045260" y="4838591"/>
            <a:ext cx="1036854" cy="646331"/>
          </a:xfrm>
          <a:prstGeom prst="rect">
            <a:avLst/>
          </a:prstGeom>
          <a:solidFill>
            <a:srgbClr val="7DF9F9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>
                <a:solidFill>
                  <a:srgbClr val="000000"/>
                </a:solidFill>
                <a:latin typeface="Arial" panose="020B0604020202020204" pitchFamily="34" charset="0"/>
              </a:rPr>
              <a:t>Aus-bildung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E0D391B-8462-456C-B7CF-3CEF180D4245}"/>
              </a:ext>
            </a:extLst>
          </p:cNvPr>
          <p:cNvSpPr txBox="1"/>
          <p:nvPr/>
        </p:nvSpPr>
        <p:spPr>
          <a:xfrm>
            <a:off x="4798102" y="4950156"/>
            <a:ext cx="103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>
                <a:solidFill>
                  <a:srgbClr val="000000"/>
                </a:solidFill>
                <a:latin typeface="Arial" panose="020B0604020202020204" pitchFamily="34" charset="0"/>
              </a:rPr>
              <a:t>PSA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8B2988F-ADFF-43A9-9310-B75FDE17887E}"/>
              </a:ext>
            </a:extLst>
          </p:cNvPr>
          <p:cNvSpPr txBox="1"/>
          <p:nvPr/>
        </p:nvSpPr>
        <p:spPr>
          <a:xfrm>
            <a:off x="3992495" y="3761251"/>
            <a:ext cx="1036854" cy="646331"/>
          </a:xfrm>
          <a:prstGeom prst="rect">
            <a:avLst/>
          </a:prstGeom>
          <a:solidFill>
            <a:srgbClr val="7DF9F9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>
                <a:solidFill>
                  <a:srgbClr val="000000"/>
                </a:solidFill>
                <a:latin typeface="Arial" panose="020B0604020202020204" pitchFamily="34" charset="0"/>
              </a:rPr>
              <a:t>Werk-zeug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600E28-D47C-46D5-A2DB-8E9DD346677F}"/>
              </a:ext>
            </a:extLst>
          </p:cNvPr>
          <p:cNvSpPr txBox="1"/>
          <p:nvPr/>
        </p:nvSpPr>
        <p:spPr>
          <a:xfrm>
            <a:off x="4190179" y="2473695"/>
            <a:ext cx="103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dirty="0">
                <a:solidFill>
                  <a:srgbClr val="000000"/>
                </a:solidFill>
                <a:latin typeface="Arial" panose="020B0604020202020204" pitchFamily="34" charset="0"/>
              </a:rPr>
              <a:t>Fahr-zeuge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7B79E87-FA6C-4100-BBA2-C505C01D6830}"/>
              </a:ext>
            </a:extLst>
          </p:cNvPr>
          <p:cNvSpPr txBox="1"/>
          <p:nvPr/>
        </p:nvSpPr>
        <p:spPr>
          <a:xfrm>
            <a:off x="6648960" y="2661722"/>
            <a:ext cx="115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>
                <a:solidFill>
                  <a:srgbClr val="000000"/>
                </a:solidFill>
                <a:latin typeface="Arial" panose="020B0604020202020204" pitchFamily="34" charset="0"/>
              </a:rPr>
              <a:t>Finanzen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16</a:t>
            </a:fld>
            <a:endParaRPr lang="de-AT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54960D4D-6279-4023-B817-9C7164F3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14940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355B5-149C-435C-9381-12237907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Umfeld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3318136-2CBC-419C-95F4-D31A542FC9DE}"/>
              </a:ext>
            </a:extLst>
          </p:cNvPr>
          <p:cNvSpPr/>
          <p:nvPr/>
        </p:nvSpPr>
        <p:spPr>
          <a:xfrm>
            <a:off x="4475580" y="2312636"/>
            <a:ext cx="2952328" cy="2808312"/>
          </a:xfrm>
          <a:prstGeom prst="ellipse">
            <a:avLst/>
          </a:prstGeom>
          <a:solidFill>
            <a:srgbClr val="7DF9F9"/>
          </a:solidFill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022CF3-5650-4F26-904D-1368255CEFDF}"/>
              </a:ext>
            </a:extLst>
          </p:cNvPr>
          <p:cNvSpPr/>
          <p:nvPr/>
        </p:nvSpPr>
        <p:spPr>
          <a:xfrm>
            <a:off x="5154500" y="2943827"/>
            <a:ext cx="1616300" cy="158312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>
              <a:noFill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F709C2-1ADF-4276-905B-E950DBA5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8" y="3429001"/>
            <a:ext cx="1728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b="1">
                <a:solidFill>
                  <a:schemeClr val="bg1"/>
                </a:solidFill>
              </a:rPr>
              <a:t>Vegetations-brand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BB70647-9ADD-4C7E-9FC5-886ACC45B905}"/>
              </a:ext>
            </a:extLst>
          </p:cNvPr>
          <p:cNvSpPr/>
          <p:nvPr/>
        </p:nvSpPr>
        <p:spPr>
          <a:xfrm>
            <a:off x="4871864" y="2708920"/>
            <a:ext cx="2160240" cy="208823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5418936"/>
              </a:avLst>
            </a:prstTxWarp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Brandbekämpfungseinheit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96D9B3-DC16-4D66-A35D-D8CB97831D83}"/>
              </a:ext>
            </a:extLst>
          </p:cNvPr>
          <p:cNvSpPr/>
          <p:nvPr/>
        </p:nvSpPr>
        <p:spPr>
          <a:xfrm>
            <a:off x="5375920" y="1065437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321B9F-616D-4D2C-98E3-D3318AE7433D}"/>
              </a:ext>
            </a:extLst>
          </p:cNvPr>
          <p:cNvSpPr txBox="1"/>
          <p:nvPr/>
        </p:nvSpPr>
        <p:spPr>
          <a:xfrm>
            <a:off x="5350669" y="1334995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Topografie</a:t>
            </a:r>
          </a:p>
          <a:p>
            <a:pPr algn="ctr"/>
            <a:r>
              <a:rPr lang="de-AT" dirty="0"/>
              <a:t>Vegetation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CCB3A45-C2E1-4727-9CD7-5EF97BF390CF}"/>
              </a:ext>
            </a:extLst>
          </p:cNvPr>
          <p:cNvSpPr/>
          <p:nvPr/>
        </p:nvSpPr>
        <p:spPr>
          <a:xfrm>
            <a:off x="3233436" y="2529392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A68CC38-463E-4C08-A22A-CE1E73A00D73}"/>
              </a:ext>
            </a:extLst>
          </p:cNvPr>
          <p:cNvSpPr/>
          <p:nvPr/>
        </p:nvSpPr>
        <p:spPr>
          <a:xfrm>
            <a:off x="5341396" y="5255834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5122A2-0C85-411A-8410-E28F0D99C3B9}"/>
              </a:ext>
            </a:extLst>
          </p:cNvPr>
          <p:cNvSpPr/>
          <p:nvPr/>
        </p:nvSpPr>
        <p:spPr>
          <a:xfrm>
            <a:off x="3215680" y="3798168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8BBC86F-460F-4594-8624-3A746109DEF1}"/>
              </a:ext>
            </a:extLst>
          </p:cNvPr>
          <p:cNvSpPr/>
          <p:nvPr/>
        </p:nvSpPr>
        <p:spPr>
          <a:xfrm>
            <a:off x="4007768" y="1412776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BD1975F-31C8-4896-B5EB-7FBB91143074}"/>
              </a:ext>
            </a:extLst>
          </p:cNvPr>
          <p:cNvSpPr/>
          <p:nvPr/>
        </p:nvSpPr>
        <p:spPr>
          <a:xfrm>
            <a:off x="6672238" y="1493912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7248C21-1532-4570-885F-0A5E506D8F7E}"/>
              </a:ext>
            </a:extLst>
          </p:cNvPr>
          <p:cNvSpPr/>
          <p:nvPr/>
        </p:nvSpPr>
        <p:spPr>
          <a:xfrm>
            <a:off x="7464326" y="2574032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913463D-61AC-47A1-A5F3-72D50ADBA1D8}"/>
              </a:ext>
            </a:extLst>
          </p:cNvPr>
          <p:cNvSpPr/>
          <p:nvPr/>
        </p:nvSpPr>
        <p:spPr>
          <a:xfrm>
            <a:off x="7437692" y="3824802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E602086-F5BD-4D9B-92A0-838DC1C45B0D}"/>
              </a:ext>
            </a:extLst>
          </p:cNvPr>
          <p:cNvSpPr/>
          <p:nvPr/>
        </p:nvSpPr>
        <p:spPr>
          <a:xfrm>
            <a:off x="6672238" y="4878288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B1FE744-A098-4BFD-955B-E1CBB882D498}"/>
              </a:ext>
            </a:extLst>
          </p:cNvPr>
          <p:cNvSpPr txBox="1"/>
          <p:nvPr/>
        </p:nvSpPr>
        <p:spPr>
          <a:xfrm>
            <a:off x="3202265" y="2848483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Kommuni</a:t>
            </a:r>
            <a:r>
              <a:rPr lang="de-AT" dirty="0"/>
              <a:t>-kation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EBB684-AD7B-4034-8080-FEC0A9200ED1}"/>
              </a:ext>
            </a:extLst>
          </p:cNvPr>
          <p:cNvSpPr txBox="1"/>
          <p:nvPr/>
        </p:nvSpPr>
        <p:spPr>
          <a:xfrm>
            <a:off x="3985939" y="1772816"/>
            <a:ext cx="129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Wetter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6ACC82-0E27-4B37-B6D6-D42D1D23E4CF}"/>
              </a:ext>
            </a:extLst>
          </p:cNvPr>
          <p:cNvSpPr txBox="1"/>
          <p:nvPr/>
        </p:nvSpPr>
        <p:spPr>
          <a:xfrm>
            <a:off x="6671890" y="1774558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Risiko-</a:t>
            </a:r>
          </a:p>
          <a:p>
            <a:pPr algn="ctr"/>
            <a:r>
              <a:rPr lang="de-AT"/>
              <a:t>zahl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4622B15-D2F3-4780-911F-515D94CBE914}"/>
              </a:ext>
            </a:extLst>
          </p:cNvPr>
          <p:cNvSpPr txBox="1"/>
          <p:nvPr/>
        </p:nvSpPr>
        <p:spPr>
          <a:xfrm>
            <a:off x="7463978" y="2780929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Lösch-mittel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9E3BAE8-ED54-49CC-816B-89830A076BEE}"/>
              </a:ext>
            </a:extLst>
          </p:cNvPr>
          <p:cNvSpPr txBox="1"/>
          <p:nvPr/>
        </p:nvSpPr>
        <p:spPr>
          <a:xfrm>
            <a:off x="3184509" y="4088497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Lage-führung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F2A1430-D6EE-4A85-B21C-4BE31519FC1B}"/>
              </a:ext>
            </a:extLst>
          </p:cNvPr>
          <p:cNvSpPr txBox="1"/>
          <p:nvPr/>
        </p:nvSpPr>
        <p:spPr>
          <a:xfrm>
            <a:off x="7404800" y="4034057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Luft-</a:t>
            </a:r>
            <a:r>
              <a:rPr lang="de-AT" dirty="0" err="1"/>
              <a:t>fahrzeuge</a:t>
            </a:r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302A32C-3B2E-4FA3-A1E5-21B2360741FE}"/>
              </a:ext>
            </a:extLst>
          </p:cNvPr>
          <p:cNvSpPr txBox="1"/>
          <p:nvPr/>
        </p:nvSpPr>
        <p:spPr>
          <a:xfrm>
            <a:off x="6631830" y="5078873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KAT</a:t>
            </a:r>
          </a:p>
          <a:p>
            <a:pPr algn="ctr"/>
            <a:r>
              <a:rPr lang="de-AT"/>
              <a:t>Plan </a:t>
            </a:r>
            <a:r>
              <a:rPr lang="de-AT" err="1"/>
              <a:t>Gde</a:t>
            </a:r>
            <a:r>
              <a:rPr lang="de-AT"/>
              <a:t>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52E0C4F-7F7E-4C5C-9CAF-C1449A04F6EF}"/>
              </a:ext>
            </a:extLst>
          </p:cNvPr>
          <p:cNvSpPr txBox="1"/>
          <p:nvPr/>
        </p:nvSpPr>
        <p:spPr>
          <a:xfrm>
            <a:off x="5347738" y="5504169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Bench-</a:t>
            </a:r>
            <a:r>
              <a:rPr lang="de-AT" dirty="0" err="1"/>
              <a:t>mark</a:t>
            </a:r>
            <a:endParaRPr lang="de-AT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BAFC5CD-2A36-4ADC-8E8B-1B5F0A5746C6}"/>
              </a:ext>
            </a:extLst>
          </p:cNvPr>
          <p:cNvSpPr/>
          <p:nvPr/>
        </p:nvSpPr>
        <p:spPr>
          <a:xfrm>
            <a:off x="4007768" y="4878288"/>
            <a:ext cx="1223962" cy="11430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C3E3EAF-4A49-42F5-B84D-204688538706}"/>
              </a:ext>
            </a:extLst>
          </p:cNvPr>
          <p:cNvSpPr txBox="1"/>
          <p:nvPr/>
        </p:nvSpPr>
        <p:spPr>
          <a:xfrm>
            <a:off x="4005548" y="5085185"/>
            <a:ext cx="129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Lage-erkundung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17</a:t>
            </a:fld>
            <a:endParaRPr lang="de-AT" dirty="0"/>
          </a:p>
        </p:txBody>
      </p:sp>
      <p:sp>
        <p:nvSpPr>
          <p:cNvPr id="29" name="Fußzeilenplatzhalter 28">
            <a:extLst>
              <a:ext uri="{FF2B5EF4-FFF2-40B4-BE49-F238E27FC236}">
                <a16:creationId xmlns:a16="http://schemas.microsoft.com/office/drawing/2014/main" id="{A8ED7C17-C7C9-4E98-BB5F-275617CE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7604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4A875-8ACA-46B9-AD68-12DE0BDF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b="1" dirty="0"/>
              <a:t>DA 5.4.1 Sonderdienste</a:t>
            </a:r>
          </a:p>
          <a:p>
            <a:r>
              <a:rPr lang="de-AT" sz="2400" dirty="0"/>
              <a:t>…..</a:t>
            </a:r>
          </a:p>
          <a:p>
            <a:r>
              <a:rPr lang="de-AT" sz="2400" dirty="0"/>
              <a:t>Fachliche Beratung des örtlich zuständigen Einsatzleiters bei Einsätzen </a:t>
            </a:r>
          </a:p>
          <a:p>
            <a:r>
              <a:rPr lang="de-AT" sz="2400" dirty="0"/>
              <a:t>Führung des Sonderdienstes im Einsatz, sobald mindestens zwei Einheiten des Sonderdienstes eingesetzt sind </a:t>
            </a:r>
          </a:p>
          <a:p>
            <a:r>
              <a:rPr lang="de-AT" sz="2400" dirty="0"/>
              <a:t>…..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D3AD7-1158-4B47-96E8-31FF0007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08189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5F6B0-2C77-4D9A-9C1A-69E82769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Einheiten im Waldbrandeinsatz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07C99F9-552A-4F86-B6A3-8ECAC2765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39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19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0323A-C903-436C-8F25-BF67970A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40671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Feuerwehrfachliche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Inhalt:</a:t>
            </a:r>
          </a:p>
          <a:p>
            <a:pPr marL="0" indent="0">
              <a:buNone/>
            </a:pPr>
            <a:endParaRPr lang="de-AT" b="1" dirty="0"/>
          </a:p>
          <a:p>
            <a:r>
              <a:rPr lang="de-AT" dirty="0"/>
              <a:t>Vorstellung Sonderdienst Waldbrandbekämpfung</a:t>
            </a:r>
          </a:p>
          <a:p>
            <a:r>
              <a:rPr lang="de-AT" dirty="0"/>
              <a:t>Der Wald-/Flurbrand</a:t>
            </a:r>
          </a:p>
          <a:p>
            <a:r>
              <a:rPr lang="de-AT" dirty="0"/>
              <a:t>Einsatz mit Luftfahrzeugen</a:t>
            </a:r>
          </a:p>
          <a:p>
            <a:r>
              <a:rPr lang="de-AT" dirty="0"/>
              <a:t>Einsatzunterlagen für Waldbrände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53B8E-E142-48FE-BB1C-A198BB3D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36170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E2A7E-A9EE-4D8B-B645-36EA600B0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Der Wald-/ Flurbrand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CE38E6-8D6C-4ED6-99C1-723B6B628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EE959D-C9CB-4360-8210-83E4FA2E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AE1F19-33E4-4D83-915E-C794650F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6287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Wald-/ Flurbrand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Wesentliche Einflussfaktoren für die Ausbreitung</a:t>
            </a:r>
          </a:p>
          <a:p>
            <a:r>
              <a:rPr lang="de-AT" dirty="0"/>
              <a:t>Entstehung</a:t>
            </a:r>
          </a:p>
          <a:p>
            <a:r>
              <a:rPr lang="de-AT" dirty="0"/>
              <a:t>Gefahren bei der Brandbekämpfung</a:t>
            </a:r>
          </a:p>
          <a:p>
            <a:r>
              <a:rPr lang="de-AT" dirty="0"/>
              <a:t>Begriffsbestimmungen</a:t>
            </a:r>
          </a:p>
          <a:p>
            <a:r>
              <a:rPr lang="de-AT" dirty="0"/>
              <a:t>Wald-/ Flurbrandbekämpfung</a:t>
            </a:r>
          </a:p>
          <a:p>
            <a:r>
              <a:rPr lang="de-AT" dirty="0"/>
              <a:t>Ausrüstung und Geräte zur Brandbekämpfung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21</a:t>
            </a:fld>
            <a:endParaRPr lang="de-AT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F56652-D583-40A7-A917-7952DB8D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32734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Wesentliche Einflussfaktoren für die Ausbreitung</a:t>
            </a:r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1597CAC5-FF9C-40CA-BB2A-524A48823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68" y="1825625"/>
            <a:ext cx="4761464" cy="4351338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22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3F48AD-D02D-4F97-9FAC-38D93B5D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40029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Einflüsse - Vegetation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4A875-8ACA-46B9-AD68-12DE0BDF3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de-AT" dirty="0"/>
              <a:t>Menge</a:t>
            </a:r>
          </a:p>
          <a:p>
            <a:endParaRPr lang="de-AT" dirty="0"/>
          </a:p>
          <a:p>
            <a:r>
              <a:rPr lang="de-AT" dirty="0"/>
              <a:t>Größe</a:t>
            </a:r>
          </a:p>
          <a:p>
            <a:endParaRPr lang="de-AT" dirty="0"/>
          </a:p>
          <a:p>
            <a:r>
              <a:rPr lang="de-AT" dirty="0"/>
              <a:t>Feuchte</a:t>
            </a:r>
          </a:p>
          <a:p>
            <a:endParaRPr lang="de-AT" dirty="0"/>
          </a:p>
          <a:p>
            <a:r>
              <a:rPr lang="de-AT" dirty="0"/>
              <a:t>Dichte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6A30A43-E8D6-44EF-8678-4799068F6C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47" y="1825625"/>
            <a:ext cx="6885453" cy="36263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9FFF85-06D6-451D-A181-22E53741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34426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Einflüsse - Wetter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4A875-8ACA-46B9-AD68-12DE0BDF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Größter Einflussfaktor ist der Wind</a:t>
            </a:r>
          </a:p>
          <a:p>
            <a:pPr lvl="1"/>
            <a:r>
              <a:rPr lang="de-AT" sz="2000" dirty="0"/>
              <a:t>Lokale Winde</a:t>
            </a:r>
          </a:p>
          <a:p>
            <a:pPr lvl="1"/>
            <a:r>
              <a:rPr lang="de-AT" sz="2000" dirty="0"/>
              <a:t>Metrologische Winde</a:t>
            </a:r>
            <a:endParaRPr lang="de-AT" sz="1200" dirty="0"/>
          </a:p>
          <a:p>
            <a:r>
              <a:rPr lang="de-AT" sz="2400" dirty="0"/>
              <a:t>Lufttemperatur</a:t>
            </a:r>
          </a:p>
          <a:p>
            <a:r>
              <a:rPr lang="de-AT" sz="2400" dirty="0"/>
              <a:t>Luftfeuchte</a:t>
            </a:r>
          </a:p>
          <a:p>
            <a:r>
              <a:rPr lang="de-AT" sz="2400" dirty="0"/>
              <a:t>Niederschläge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6C2DA3-F25C-49A8-818F-983844E0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584622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Einflüsse - Wetter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4A875-8ACA-46B9-AD68-12DE0BDF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/>
              <a:t>30 – 30 – 30 Regel</a:t>
            </a:r>
          </a:p>
          <a:p>
            <a:r>
              <a:rPr lang="de-AT" sz="2400" dirty="0"/>
              <a:t>mehr als 30 Grad Celsius</a:t>
            </a:r>
          </a:p>
          <a:p>
            <a:r>
              <a:rPr lang="de-AT" sz="2400" dirty="0"/>
              <a:t>weniger als 30% Luftfeuchte</a:t>
            </a:r>
          </a:p>
          <a:p>
            <a:r>
              <a:rPr lang="de-AT" sz="2400" dirty="0"/>
              <a:t>mehr als 30 km/h Wind</a:t>
            </a:r>
          </a:p>
          <a:p>
            <a:endParaRPr lang="de-AT" sz="2400" dirty="0"/>
          </a:p>
          <a:p>
            <a:pPr marL="0" indent="0">
              <a:buNone/>
            </a:pPr>
            <a:r>
              <a:rPr lang="de-AT" sz="2400" dirty="0"/>
              <a:t>Ein Tag mit diesen Bedingungen stellt eine hohe Gefahr für einen Waldbrand und dessen Ausbreitung dar.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941F8F-38E8-46DC-BB7C-E040CBDE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74890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Einflüsse - Topografie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4A875-8ACA-46B9-AD68-12DE0BDF34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Erhebung/Berg</a:t>
            </a:r>
          </a:p>
          <a:p>
            <a:endParaRPr lang="de-AT" dirty="0"/>
          </a:p>
          <a:p>
            <a:r>
              <a:rPr lang="de-AT" dirty="0"/>
              <a:t>Senke/Tal</a:t>
            </a:r>
          </a:p>
          <a:p>
            <a:endParaRPr lang="de-AT" dirty="0"/>
          </a:p>
          <a:p>
            <a:r>
              <a:rPr lang="de-AT" dirty="0"/>
              <a:t>Ebene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26</a:t>
            </a:fld>
            <a:endParaRPr lang="de-AT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FBE1B9A-200E-4364-A61C-C7464DB9DB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77" y="1825625"/>
            <a:ext cx="6666523" cy="328326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C2EC7-A13D-4676-8F1D-7C00A048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61687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Einflüsse - Topografie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C8AE1-8D23-42AF-A55F-3B858ACB3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de-AT" sz="2400" dirty="0"/>
              <a:t>Hangverhältnisse</a:t>
            </a:r>
          </a:p>
          <a:p>
            <a:r>
              <a:rPr lang="de-AT" sz="2400" dirty="0"/>
              <a:t>Bodenbewuchs: </a:t>
            </a:r>
          </a:p>
          <a:p>
            <a:r>
              <a:rPr lang="de-AT" sz="2400" dirty="0"/>
              <a:t>Totmaterial</a:t>
            </a:r>
          </a:p>
          <a:p>
            <a:pPr lvl="1"/>
            <a:r>
              <a:rPr lang="de-AT" sz="2000" dirty="0"/>
              <a:t>Dürre Äste und Nadeln in Bodennähe</a:t>
            </a:r>
          </a:p>
          <a:p>
            <a:r>
              <a:rPr lang="de-AT" sz="2400" dirty="0"/>
              <a:t>Ausgetrocknete Humusschicht</a:t>
            </a:r>
          </a:p>
          <a:p>
            <a:r>
              <a:rPr lang="de-AT" sz="2400" dirty="0"/>
              <a:t>Dürres Gras</a:t>
            </a:r>
          </a:p>
          <a:p>
            <a:r>
              <a:rPr lang="de-AT" sz="2400" dirty="0"/>
              <a:t>Moos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dirty="0"/>
              <a:t>	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DD85C0E1-0258-4DE0-A877-E0E7117A3E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/>
          <a:stretch/>
        </p:blipFill>
        <p:spPr bwMode="auto">
          <a:xfrm>
            <a:off x="6228862" y="1825625"/>
            <a:ext cx="5124938" cy="37936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4718F0-8ADA-4E3C-BFF1-DE6F5553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45273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 Einflüsse - Topografie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55419D5F-BC6F-4719-A992-7C098623EE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095" y="1690688"/>
            <a:ext cx="6371705" cy="424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28</a:t>
            </a:fld>
            <a:endParaRPr lang="de-AT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5965240D-9663-4F60-A93C-494EC7E6C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/>
          <a:stretch/>
        </p:blipFill>
        <p:spPr bwMode="auto">
          <a:xfrm>
            <a:off x="838200" y="1690688"/>
            <a:ext cx="4110769" cy="424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4CFEBB-AB18-4DE9-956D-EBAFA40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04811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DDA03-448F-47A8-A9F3-56D8559A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Entstehung und Ausbreitung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B28C31D-27EF-4967-8D08-5B2B79C454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5024999" cy="334242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29</a:t>
            </a:fld>
            <a:endParaRPr lang="de-AT" dirty="0"/>
          </a:p>
        </p:txBody>
      </p:sp>
      <p:pic>
        <p:nvPicPr>
          <p:cNvPr id="9" name="Inhaltsplatzhalter 8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" b="15816"/>
          <a:stretch/>
        </p:blipFill>
        <p:spPr bwMode="auto">
          <a:xfrm>
            <a:off x="6338276" y="1690689"/>
            <a:ext cx="5015523" cy="334242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D1623B-EF06-49E4-A157-D727A73D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96243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Struktur</a:t>
            </a:r>
            <a:endParaRPr lang="de-AT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E73FAE67-2BB1-423B-B76B-B25C86C9E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98912"/>
              </p:ext>
            </p:extLst>
          </p:nvPr>
        </p:nvGraphicFramePr>
        <p:xfrm>
          <a:off x="2095500" y="1825625"/>
          <a:ext cx="8001000" cy="4061460"/>
        </p:xfrm>
        <a:graphic>
          <a:graphicData uri="http://schemas.openxmlformats.org/drawingml/2006/table">
            <a:tbl>
              <a:tblPr/>
              <a:tblGrid>
                <a:gridCol w="1413510">
                  <a:extLst>
                    <a:ext uri="{9D8B030D-6E8A-4147-A177-3AD203B41FA5}">
                      <a16:colId xmlns:a16="http://schemas.microsoft.com/office/drawing/2014/main" val="316351332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1732457209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1928973695"/>
                    </a:ext>
                  </a:extLst>
                </a:gridCol>
                <a:gridCol w="272034">
                  <a:extLst>
                    <a:ext uri="{9D8B030D-6E8A-4147-A177-3AD203B41FA5}">
                      <a16:colId xmlns:a16="http://schemas.microsoft.com/office/drawing/2014/main" val="2016868114"/>
                    </a:ext>
                  </a:extLst>
                </a:gridCol>
                <a:gridCol w="1136142">
                  <a:extLst>
                    <a:ext uri="{9D8B030D-6E8A-4147-A177-3AD203B41FA5}">
                      <a16:colId xmlns:a16="http://schemas.microsoft.com/office/drawing/2014/main" val="3079745139"/>
                    </a:ext>
                  </a:extLst>
                </a:gridCol>
                <a:gridCol w="272034">
                  <a:extLst>
                    <a:ext uri="{9D8B030D-6E8A-4147-A177-3AD203B41FA5}">
                      <a16:colId xmlns:a16="http://schemas.microsoft.com/office/drawing/2014/main" val="1404083287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1761462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3252271410"/>
                    </a:ext>
                  </a:extLst>
                </a:gridCol>
                <a:gridCol w="1413510">
                  <a:extLst>
                    <a:ext uri="{9D8B030D-6E8A-4147-A177-3AD203B41FA5}">
                      <a16:colId xmlns:a16="http://schemas.microsoft.com/office/drawing/2014/main" val="37283914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Sonderdienskommando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5118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Kommandant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676566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 Spendlhofer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24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Stellvertreter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730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Dominik Rauscher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496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5848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Herbert Höhlmüller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5940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098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Süd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West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Nord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348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Industrieviertel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Mostviertel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Waldviertel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Weinviertel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5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98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Gruppenkdt.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61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Karl-Heinz Greiner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Spitzer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Wolfgang Riener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Manfred Trauner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Marcus Schöndorfer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2272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Zugtruppkdt.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230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 Maierhofer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Fuchs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Christof Unfried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Delugan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30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155814"/>
                  </a:ext>
                </a:extLst>
              </a:tr>
              <a:tr h="1828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Übersicht Mannschaft und Fahrzuege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53746"/>
                  </a:ext>
                </a:extLst>
              </a:tr>
              <a:tr h="1828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Mann (3 KDO + 49 pro Zug + 11 Zug 5)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29289"/>
                  </a:ext>
                </a:extLst>
              </a:tr>
              <a:tr h="1828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Pickup (1 x Führung, 2 x Einheit pro Zug)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696698"/>
                  </a:ext>
                </a:extLst>
              </a:tr>
              <a:tr h="1828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HLF 2 (2 pro Zug)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72369"/>
                  </a:ext>
                </a:extLst>
              </a:tr>
              <a:tr h="1828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MTF+Quad (Bestand)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53908"/>
                  </a:ext>
                </a:extLst>
              </a:tr>
              <a:tr h="1828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MTF für Reserve (Bestand)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16816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B04D8A-F88E-4DAE-893C-419DD6DC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30767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Voraussetzung für die Entstehung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30</a:t>
            </a:fld>
            <a:endParaRPr lang="de-AT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FEE60AC1-2187-44A3-A372-44E86CA65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818" y="2103914"/>
            <a:ext cx="4156364" cy="379476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267430-1C1D-4BE4-A1FA-A32FC809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52038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Entstehung eines Brandes durch: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C8AE1-8D23-42AF-A55F-3B858ACB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AT" sz="2400" dirty="0"/>
              <a:t>Menschlichen Einfluss </a:t>
            </a:r>
          </a:p>
          <a:p>
            <a:pPr marL="457200" lvl="1" indent="0">
              <a:buNone/>
            </a:pPr>
            <a:r>
              <a:rPr lang="de-AT" sz="2000" i="1" dirty="0"/>
              <a:t>Zigarettenstummel, Lagerfeuer, usw.</a:t>
            </a:r>
          </a:p>
          <a:p>
            <a:r>
              <a:rPr lang="de-AT" sz="2400" dirty="0"/>
              <a:t>Selbstentzündung </a:t>
            </a:r>
          </a:p>
          <a:p>
            <a:pPr marL="457200" lvl="1" indent="0">
              <a:buNone/>
            </a:pPr>
            <a:r>
              <a:rPr lang="de-AT" sz="2000" i="1" dirty="0"/>
              <a:t>Glasscherben, Munitionsresten, Blitzschlag usw.</a:t>
            </a:r>
          </a:p>
          <a:p>
            <a:r>
              <a:rPr lang="de-AT" sz="2400" dirty="0"/>
              <a:t>Mechanischen Einfluss </a:t>
            </a:r>
          </a:p>
          <a:p>
            <a:pPr marL="457200" lvl="1" indent="0">
              <a:buNone/>
            </a:pPr>
            <a:r>
              <a:rPr lang="de-AT" sz="2000" i="1" dirty="0"/>
              <a:t>Bremsbeläge von Eisenbahnwagon, usw. =&gt; Bahndamm-Brand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EAEA4C-B78A-491A-908B-45B31C41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142828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Gefahren bei der Brandbekämpfung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4A875-8ACA-46B9-AD68-12DE0BDF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400" b="1" dirty="0"/>
              <a:t>4A-1C-4E Regel gilt auch im Waldbrandeinsatz!</a:t>
            </a:r>
          </a:p>
          <a:p>
            <a:endParaRPr lang="de-AT" dirty="0"/>
          </a:p>
          <a:p>
            <a:pPr lvl="8">
              <a:spcAft>
                <a:spcPts val="600"/>
              </a:spcAft>
            </a:pPr>
            <a:r>
              <a:rPr lang="de-AT" dirty="0"/>
              <a:t>Ausbreitung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Atemgifte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Angstreaktion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Atomare Gefahren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Chemische Stoffe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Explosion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Einsturz/Absturz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Elektrizität</a:t>
            </a:r>
          </a:p>
          <a:p>
            <a:pPr lvl="8">
              <a:spcAft>
                <a:spcPts val="600"/>
              </a:spcAft>
            </a:pPr>
            <a:r>
              <a:rPr lang="de-AT" dirty="0"/>
              <a:t>Erkrankung/Verletzung</a:t>
            </a:r>
          </a:p>
          <a:p>
            <a:pPr lvl="8"/>
            <a:endParaRPr lang="de-AT" dirty="0"/>
          </a:p>
          <a:p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07020D-B02F-4FA6-927C-B7E4A40A6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1325"/>
            <a:ext cx="3573176" cy="35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1E43CB-264F-4742-805D-098E982B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43695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2152C-6C35-46CA-842C-EC1C4A0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Was macht die Situation so gefährlich?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F28863-5BD4-4DE1-85C5-C54E4AC9A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Angriff auf eine Feuerfront </a:t>
            </a:r>
            <a:r>
              <a:rPr lang="de-DE" b="1" dirty="0"/>
              <a:t>ohne ausreichende </a:t>
            </a:r>
            <a:r>
              <a:rPr lang="de-DE" dirty="0"/>
              <a:t>vorhergehende </a:t>
            </a:r>
            <a:r>
              <a:rPr lang="de-DE" b="1" dirty="0"/>
              <a:t>Lagefeststellung</a:t>
            </a:r>
          </a:p>
          <a:p>
            <a:r>
              <a:rPr lang="de-DE" dirty="0"/>
              <a:t>Angriff auf eine Feuerfront in </a:t>
            </a:r>
            <a:r>
              <a:rPr lang="de-DE" b="1" dirty="0"/>
              <a:t>unübersichtlichen Situationen</a:t>
            </a:r>
          </a:p>
          <a:p>
            <a:r>
              <a:rPr lang="de-DE" dirty="0"/>
              <a:t>Frontaler Angriff auf eine </a:t>
            </a:r>
            <a:r>
              <a:rPr lang="de-DE" b="1" dirty="0"/>
              <a:t>schnelllaufende Feuerfront</a:t>
            </a:r>
          </a:p>
          <a:p>
            <a:r>
              <a:rPr lang="de-DE" b="1" dirty="0"/>
              <a:t>Wind kommt auf </a:t>
            </a:r>
            <a:r>
              <a:rPr lang="de-DE" dirty="0"/>
              <a:t>oder wechselt die Richtung</a:t>
            </a:r>
          </a:p>
          <a:p>
            <a:r>
              <a:rPr lang="de-DE" dirty="0"/>
              <a:t>Entstehungsbrände hinter den eigenen Positionen durch </a:t>
            </a:r>
            <a:r>
              <a:rPr lang="de-DE" b="1" dirty="0"/>
              <a:t>Spotfeuer </a:t>
            </a:r>
            <a:r>
              <a:rPr lang="de-DE" dirty="0"/>
              <a:t>und </a:t>
            </a:r>
            <a:r>
              <a:rPr lang="de-AT" b="1" dirty="0"/>
              <a:t>Funkenflug</a:t>
            </a:r>
          </a:p>
          <a:p>
            <a:r>
              <a:rPr lang="de-AT" b="1" dirty="0"/>
              <a:t>Dämmerung </a:t>
            </a:r>
            <a:r>
              <a:rPr lang="de-AT" dirty="0"/>
              <a:t>und </a:t>
            </a:r>
            <a:r>
              <a:rPr lang="de-AT" b="1" dirty="0"/>
              <a:t>Dunkelheit</a:t>
            </a:r>
          </a:p>
          <a:p>
            <a:r>
              <a:rPr lang="de-AT" b="1" dirty="0"/>
              <a:t>Wasserabwürfe durch Luftfahrzeuge</a:t>
            </a:r>
          </a:p>
          <a:p>
            <a:r>
              <a:rPr lang="de-DE" dirty="0"/>
              <a:t>Im steilen Gelände, </a:t>
            </a:r>
            <a:r>
              <a:rPr lang="de-DE" b="1" dirty="0"/>
              <a:t>Gefahren von oben herabfallenden Steinen </a:t>
            </a:r>
            <a:r>
              <a:rPr lang="de-DE" dirty="0"/>
              <a:t>oder </a:t>
            </a:r>
            <a:r>
              <a:rPr lang="de-AT" dirty="0"/>
              <a:t>brennenden Teilen, sowie </a:t>
            </a:r>
            <a:r>
              <a:rPr lang="de-AT" b="1" dirty="0"/>
              <a:t>Absturzgefahr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FA4F3-7C7C-4808-A39E-6B2CFACC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598479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9B3AF-6E77-45E0-A238-029177EA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Gefahren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A6A4041-1278-4985-B003-E7D31296B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806" y="1825625"/>
            <a:ext cx="10098388" cy="435133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34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8F59DE-3F09-4B66-A77A-DFA40256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473733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AEE2F-0BA8-45ED-8656-E5920FA5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Dead-Man-Zone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6D2773-E2B5-441B-8225-00CE39767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Bereiche die bei einer Brandausbreitung zur Gefahr werden</a:t>
            </a:r>
          </a:p>
          <a:p>
            <a:endParaRPr lang="de-AT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D04096-5E9C-418F-9464-796E70C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49" y="2831620"/>
            <a:ext cx="5703903" cy="31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8A5DE79-FD54-4295-929E-2AA903183DE2}"/>
              </a:ext>
            </a:extLst>
          </p:cNvPr>
          <p:cNvCxnSpPr>
            <a:cxnSpLocks/>
          </p:cNvCxnSpPr>
          <p:nvPr/>
        </p:nvCxnSpPr>
        <p:spPr>
          <a:xfrm flipH="1">
            <a:off x="6946921" y="2677631"/>
            <a:ext cx="1109709" cy="82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>
            <a:extLst>
              <a:ext uri="{FF2B5EF4-FFF2-40B4-BE49-F238E27FC236}">
                <a16:creationId xmlns:a16="http://schemas.microsoft.com/office/drawing/2014/main" id="{DB51DB44-D463-4449-9AA2-73C188B8E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9" y="4102954"/>
            <a:ext cx="1401466" cy="12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D97CF05-091A-4A61-95CE-39EBA7379C2F}"/>
              </a:ext>
            </a:extLst>
          </p:cNvPr>
          <p:cNvCxnSpPr>
            <a:cxnSpLocks/>
          </p:cNvCxnSpPr>
          <p:nvPr/>
        </p:nvCxnSpPr>
        <p:spPr>
          <a:xfrm flipV="1">
            <a:off x="3172078" y="4805308"/>
            <a:ext cx="1803965" cy="122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4207C47-B876-465D-A15A-4E1FB8BF3DDF}"/>
              </a:ext>
            </a:extLst>
          </p:cNvPr>
          <p:cNvSpPr txBox="1"/>
          <p:nvPr/>
        </p:nvSpPr>
        <p:spPr>
          <a:xfrm>
            <a:off x="8025084" y="2492965"/>
            <a:ext cx="19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Entzündungspunkt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35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297C17-8D19-4D83-BF57-2CD16029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01889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B011-7B2F-4130-9945-7A850618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LACES-Regel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8525" indent="177800"/>
            <a:r>
              <a:rPr lang="de-AT" sz="2400" b="1" dirty="0">
                <a:solidFill>
                  <a:srgbClr val="FF0000"/>
                </a:solidFill>
              </a:rPr>
              <a:t>L</a:t>
            </a:r>
            <a:r>
              <a:rPr lang="de-AT" sz="2400" dirty="0"/>
              <a:t>ookout – Beobachter stellen</a:t>
            </a:r>
          </a:p>
          <a:p>
            <a:pPr marL="898525" indent="177800"/>
            <a:endParaRPr lang="de-AT" sz="2400" dirty="0"/>
          </a:p>
          <a:p>
            <a:pPr marL="898525" indent="177800"/>
            <a:r>
              <a:rPr lang="de-AT" sz="2400" b="1" dirty="0" err="1">
                <a:solidFill>
                  <a:srgbClr val="FF0000"/>
                </a:solidFill>
              </a:rPr>
              <a:t>A</a:t>
            </a:r>
            <a:r>
              <a:rPr lang="de-AT" sz="2400" dirty="0" err="1"/>
              <a:t>nchorpoint</a:t>
            </a:r>
            <a:r>
              <a:rPr lang="de-AT" sz="2400" dirty="0"/>
              <a:t> – Ankerpunkt</a:t>
            </a:r>
          </a:p>
          <a:p>
            <a:pPr marL="898525" indent="177800"/>
            <a:endParaRPr lang="de-AT" sz="2400" dirty="0"/>
          </a:p>
          <a:p>
            <a:pPr marL="898525" indent="177800"/>
            <a:r>
              <a:rPr lang="de-AT" sz="2400" b="1" dirty="0">
                <a:solidFill>
                  <a:srgbClr val="FF0000"/>
                </a:solidFill>
              </a:rPr>
              <a:t>C</a:t>
            </a:r>
            <a:r>
              <a:rPr lang="de-AT" sz="2400" dirty="0"/>
              <a:t>ommunication – Kommunikation</a:t>
            </a:r>
          </a:p>
          <a:p>
            <a:pPr marL="898525" indent="177800"/>
            <a:endParaRPr lang="de-AT" sz="2400" dirty="0"/>
          </a:p>
          <a:p>
            <a:pPr marL="898525" indent="177800"/>
            <a:r>
              <a:rPr lang="de-AT" sz="2400" b="1" dirty="0" err="1">
                <a:solidFill>
                  <a:srgbClr val="FF0000"/>
                </a:solidFill>
              </a:rPr>
              <a:t>E</a:t>
            </a:r>
            <a:r>
              <a:rPr lang="de-AT" sz="2400" dirty="0" err="1"/>
              <a:t>scaperoutes</a:t>
            </a:r>
            <a:r>
              <a:rPr lang="de-AT" sz="2400" dirty="0"/>
              <a:t> – Fluchtwege</a:t>
            </a:r>
          </a:p>
          <a:p>
            <a:pPr marL="898525" indent="177800"/>
            <a:endParaRPr lang="de-AT" sz="2400" dirty="0"/>
          </a:p>
          <a:p>
            <a:pPr marL="898525" indent="177800"/>
            <a:r>
              <a:rPr lang="de-AT" sz="2400" b="1" dirty="0" err="1">
                <a:solidFill>
                  <a:srgbClr val="FF0000"/>
                </a:solidFill>
              </a:rPr>
              <a:t>S</a:t>
            </a:r>
            <a:r>
              <a:rPr lang="de-AT" sz="2400" dirty="0" err="1"/>
              <a:t>afetyzones</a:t>
            </a:r>
            <a:r>
              <a:rPr lang="de-AT" sz="2400" dirty="0"/>
              <a:t> - Sicherheitszone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36</a:t>
            </a:fld>
            <a:endParaRPr lang="de-A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46F03B-65DE-44DC-848C-579A1465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731148"/>
            <a:ext cx="738623" cy="40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8C5F0D-C9B0-4E1F-B3A7-0970D5D3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497406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/>
              <a:t>1</a:t>
            </a:r>
            <a:r>
              <a:rPr lang="de-AT" sz="2400" dirty="0"/>
              <a:t> Entzündungspunkt</a:t>
            </a:r>
          </a:p>
          <a:p>
            <a:pPr marL="0" indent="0">
              <a:buNone/>
            </a:pPr>
            <a:r>
              <a:rPr lang="de-AT" sz="2400" b="1" dirty="0"/>
              <a:t>2</a:t>
            </a:r>
            <a:r>
              <a:rPr lang="de-AT" sz="2400" dirty="0"/>
              <a:t> Insel</a:t>
            </a:r>
          </a:p>
          <a:p>
            <a:pPr marL="0" indent="0">
              <a:buNone/>
            </a:pPr>
            <a:r>
              <a:rPr lang="de-AT" sz="2400" b="1" dirty="0"/>
              <a:t>3</a:t>
            </a:r>
            <a:r>
              <a:rPr lang="de-AT" sz="2400" dirty="0"/>
              <a:t> Spotfeuer</a:t>
            </a:r>
          </a:p>
        </p:txBody>
      </p:sp>
      <p:pic>
        <p:nvPicPr>
          <p:cNvPr id="15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90" y="1690687"/>
            <a:ext cx="6509710" cy="448627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B2412E-26CC-4DF1-9143-6752D854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Begriffsbestimmungen - Zonen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37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F60143-03A6-4314-B0F3-B2B606C9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327190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5D4BC-2F0A-4E1F-B79D-CB6D52ED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Begriffsbestimmungen - Ankerpunkt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85F74-DA69-45B1-959B-FFE7EC07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AT" dirty="0"/>
              <a:t>Sicherer Punkt zum Start der Löscharbeiten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60E0E6-BD03-4DED-98D7-B44EE7E3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69" y="2318848"/>
            <a:ext cx="6693763" cy="33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3195756-B37F-47A1-8BD1-5DCC71D9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57" y="4483223"/>
            <a:ext cx="306785" cy="4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C47534-83B8-499D-8406-8C198586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531226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D939-87BD-4BF3-8C9A-C787740C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Begriffsbestimmungen - Flammenlänge/-höhe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B8FBD63-840B-4B8D-BD58-654965831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95" y="1825625"/>
            <a:ext cx="9764609" cy="4351338"/>
          </a:xfr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452B0BF-8C8D-473E-9460-384E60C3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20" y="3119858"/>
            <a:ext cx="3036163" cy="7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39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5C1422-530D-4CBE-BCE7-E06BF2BD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36348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 Sonderdienst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F809F5F-3859-4647-ABD7-A2A5F9E3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83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D35108-E23B-4B22-97BB-CF4070C9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339168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Wald-/ Flurbrandbekämpfung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Direkter Löschangriff</a:t>
            </a:r>
          </a:p>
          <a:p>
            <a:r>
              <a:rPr lang="de-AT" dirty="0"/>
              <a:t>Indirekter Löschangriff</a:t>
            </a:r>
          </a:p>
          <a:p>
            <a:r>
              <a:rPr lang="de-AT" dirty="0"/>
              <a:t>Defensive Taktik</a:t>
            </a:r>
          </a:p>
          <a:p>
            <a:r>
              <a:rPr lang="de-AT" dirty="0"/>
              <a:t>Offensive Taktik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40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AF4D7C-0152-4D78-9D65-39B27B9F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837717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/>
              <a:t>Direkter und indirekter Löschangriff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41</a:t>
            </a:fld>
            <a:endParaRPr lang="de-AT" dirty="0"/>
          </a:p>
        </p:txBody>
      </p:sp>
      <p:sp>
        <p:nvSpPr>
          <p:cNvPr id="10" name="Inhaltsplatzhalter 9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1600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b="1" dirty="0"/>
              <a:t>Direkter Angriff:</a:t>
            </a:r>
            <a:r>
              <a:rPr lang="de-AT" dirty="0"/>
              <a:t>	</a:t>
            </a:r>
          </a:p>
          <a:p>
            <a:pPr marL="0" indent="0">
              <a:buNone/>
            </a:pPr>
            <a:r>
              <a:rPr lang="de-AT" dirty="0"/>
              <a:t>Alle Maßnahmen, welche direkt mit einem Angriff auf das Feuer in Verbindung stehen.</a:t>
            </a:r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r>
              <a:rPr lang="de-AT" sz="2000" i="1" dirty="0"/>
              <a:t>Handwerkzeuge und Stahlrohr</a:t>
            </a: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77" y="1825625"/>
            <a:ext cx="4726423" cy="354481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BD7B49-29D5-4728-BB7B-FFA74FCE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110595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/>
              <a:t>Direkter und indirekter Löschangriff</a:t>
            </a:r>
          </a:p>
        </p:txBody>
      </p:sp>
      <p:sp>
        <p:nvSpPr>
          <p:cNvPr id="7" name="Inhaltsplatzhalter 6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1600" cy="195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/>
            </a:lvl1pPr>
          </a:lstStyle>
          <a:p>
            <a:pPr marL="0" indent="0">
              <a:buNone/>
            </a:pPr>
            <a:r>
              <a:rPr lang="de-AT" sz="2400" dirty="0"/>
              <a:t>Indirekter Angriff:	</a:t>
            </a:r>
          </a:p>
          <a:p>
            <a:pPr marL="0" indent="0">
              <a:buNone/>
            </a:pPr>
            <a:r>
              <a:rPr lang="de-AT" sz="2400" b="0" dirty="0"/>
              <a:t>Maßnahmen, welche nicht mit der direkten Brandbekämpfung in Verbindung stehen</a:t>
            </a:r>
          </a:p>
          <a:p>
            <a:pPr marL="0" indent="0">
              <a:buNone/>
            </a:pPr>
            <a:r>
              <a:rPr lang="de-AT" b="0" i="1" dirty="0"/>
              <a:t>Anlegen von Schneisen, Wundstreifen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42</a:t>
            </a:fld>
            <a:endParaRPr lang="de-AT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3"/>
          <a:stretch/>
        </p:blipFill>
        <p:spPr>
          <a:xfrm>
            <a:off x="7119013" y="1825625"/>
            <a:ext cx="4234787" cy="3546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C6067-DE0C-4F44-96C6-8FFF4C71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046905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Defensive Taktik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CAD92A-D1B7-4C03-BB66-8EA2CA73B7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2000" b="1" dirty="0"/>
              <a:t>Warum?</a:t>
            </a:r>
          </a:p>
          <a:p>
            <a:pPr lvl="1">
              <a:spcAft>
                <a:spcPts val="600"/>
              </a:spcAft>
            </a:pPr>
            <a:r>
              <a:rPr lang="de-AT" sz="2000" dirty="0"/>
              <a:t>Brandbekämpfung nicht in der notwendigen Zeit möglich (Feuerübersprung)</a:t>
            </a:r>
          </a:p>
          <a:p>
            <a:pPr lvl="1">
              <a:spcAft>
                <a:spcPts val="600"/>
              </a:spcAft>
            </a:pPr>
            <a:r>
              <a:rPr lang="de-AT" sz="2000" dirty="0"/>
              <a:t>Das Feuer kann sich aufgrund der Gegebenheiten nur erschwert ausbreiten</a:t>
            </a:r>
          </a:p>
          <a:p>
            <a:pPr lvl="1">
              <a:spcAft>
                <a:spcPts val="600"/>
              </a:spcAft>
            </a:pPr>
            <a:r>
              <a:rPr lang="de-AT" sz="2000" dirty="0"/>
              <a:t>Die Gefahr für die Einsatzkräfte ist zu groß 	</a:t>
            </a:r>
            <a:endParaRPr lang="de-AT" sz="20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42F840-837C-461A-8280-6A6E399A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083674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Offensive Taktik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C81C9A4-ACE9-4287-A46D-006616213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20307" r="11567" b="9947"/>
          <a:stretch/>
        </p:blipFill>
        <p:spPr>
          <a:xfrm>
            <a:off x="2504602" y="2207601"/>
            <a:ext cx="7182795" cy="3587386"/>
          </a:xfrm>
        </p:spPr>
      </p:pic>
      <p:sp>
        <p:nvSpPr>
          <p:cNvPr id="16" name="Textfeld 15"/>
          <p:cNvSpPr txBox="1"/>
          <p:nvPr/>
        </p:nvSpPr>
        <p:spPr>
          <a:xfrm>
            <a:off x="838200" y="144000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Angriff über 1 Flanke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44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7F1A92-D070-4EC8-82DD-25F565AB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282756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Offensive Taktik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D8A918-7431-484D-AA11-62CCC5883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20089" r="10997" b="9966"/>
          <a:stretch/>
        </p:blipFill>
        <p:spPr>
          <a:xfrm>
            <a:off x="2478999" y="2202483"/>
            <a:ext cx="7234001" cy="3597621"/>
          </a:xfrm>
        </p:spPr>
      </p:pic>
      <p:sp>
        <p:nvSpPr>
          <p:cNvPr id="16" name="Textfeld 15"/>
          <p:cNvSpPr txBox="1"/>
          <p:nvPr/>
        </p:nvSpPr>
        <p:spPr>
          <a:xfrm>
            <a:off x="838200" y="144000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Angriff über 2 Flanken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45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D6EA14-D0D3-4066-A432-BF395026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822395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Offensive Taktik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FC85969-B2CC-4BC4-89D3-EB0EC0B24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20821" r="10947" b="9727"/>
          <a:stretch/>
        </p:blipFill>
        <p:spPr>
          <a:xfrm>
            <a:off x="2478999" y="2215162"/>
            <a:ext cx="7234001" cy="3572264"/>
          </a:xfrm>
        </p:spPr>
      </p:pic>
      <p:sp>
        <p:nvSpPr>
          <p:cNvPr id="16" name="Textfeld 15"/>
          <p:cNvSpPr txBox="1"/>
          <p:nvPr/>
        </p:nvSpPr>
        <p:spPr>
          <a:xfrm>
            <a:off x="838200" y="144000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Angriff über Schwarzbereich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51584" y="580654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rgbClr val="FF0000"/>
                </a:solidFill>
              </a:rPr>
              <a:t>Immer Glutnester gut nachlöschen!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46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AD479F-B3F1-4069-A706-D95B106D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682856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Faustregel – offensive und defensive Taktik</a:t>
            </a: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787384" cy="435133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74457" y="1825625"/>
            <a:ext cx="93793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/>
              <a:t>≤ 1 Meter (</a:t>
            </a:r>
            <a:r>
              <a:rPr lang="de-AT" sz="2000" b="1" i="1" dirty="0"/>
              <a:t>hüfthoch</a:t>
            </a:r>
            <a:r>
              <a:rPr lang="de-AT" sz="2000" b="1" dirty="0"/>
              <a:t>)</a:t>
            </a:r>
            <a:r>
              <a:rPr lang="de-AT" sz="2000" dirty="0"/>
              <a:t> 		</a:t>
            </a:r>
            <a:r>
              <a:rPr lang="de-AT" sz="2000" dirty="0">
                <a:solidFill>
                  <a:srgbClr val="00B050"/>
                </a:solidFill>
              </a:rPr>
              <a:t>offensiv</a:t>
            </a:r>
            <a:r>
              <a:rPr lang="de-AT" sz="2000" dirty="0"/>
              <a:t> 	Handwerkzeuge, 								Kleinlöschgeräte</a:t>
            </a:r>
          </a:p>
          <a:p>
            <a:pPr marL="0" indent="0">
              <a:buNone/>
            </a:pPr>
            <a:r>
              <a:rPr lang="de-AT" sz="2000" b="1" dirty="0"/>
              <a:t>ca. 2 Meter (</a:t>
            </a:r>
            <a:r>
              <a:rPr lang="de-AT" sz="2000" b="1" i="1" dirty="0"/>
              <a:t>mannshoch</a:t>
            </a:r>
            <a:r>
              <a:rPr lang="de-AT" sz="2000" b="1" dirty="0"/>
              <a:t>)</a:t>
            </a:r>
            <a:r>
              <a:rPr lang="de-AT" sz="2000" dirty="0"/>
              <a:t>	</a:t>
            </a:r>
            <a:r>
              <a:rPr lang="de-AT" sz="2000" dirty="0">
                <a:solidFill>
                  <a:srgbClr val="00B050"/>
                </a:solidFill>
              </a:rPr>
              <a:t>offensiv</a:t>
            </a:r>
            <a:r>
              <a:rPr lang="de-AT" sz="2000" dirty="0"/>
              <a:t>		C- oder D- Strahlrohre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2000" b="1" dirty="0"/>
              <a:t>ab 2 Meter</a:t>
            </a:r>
            <a:r>
              <a:rPr lang="de-AT" sz="2000" dirty="0"/>
              <a:t>			</a:t>
            </a:r>
            <a:r>
              <a:rPr lang="de-AT" sz="2000" dirty="0">
                <a:solidFill>
                  <a:srgbClr val="FFC000"/>
                </a:solidFill>
              </a:rPr>
              <a:t>eher defensiv</a:t>
            </a:r>
            <a:r>
              <a:rPr lang="de-AT" sz="2000" dirty="0"/>
              <a:t>	Bekämpfung riskant, nur mit 							ausreichend Wasser und 							Strahlrohren möglich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2000" b="1" dirty="0"/>
              <a:t>ab 3 Meter</a:t>
            </a:r>
            <a:r>
              <a:rPr lang="de-AT" sz="2000" dirty="0"/>
              <a:t>	    </a:t>
            </a:r>
            <a:r>
              <a:rPr lang="de-AT" sz="2000" dirty="0">
                <a:solidFill>
                  <a:srgbClr val="FFC000"/>
                </a:solidFill>
              </a:rPr>
              <a:t> 		</a:t>
            </a:r>
            <a:r>
              <a:rPr lang="de-AT" sz="2000" dirty="0">
                <a:solidFill>
                  <a:srgbClr val="FF0000"/>
                </a:solidFill>
              </a:rPr>
              <a:t>defensiv</a:t>
            </a:r>
            <a:r>
              <a:rPr lang="de-AT" sz="2000" dirty="0"/>
              <a:t>	schnelle Brandausbreitung, 							defensive Maßnahmen</a:t>
            </a:r>
          </a:p>
          <a:p>
            <a:endParaRPr lang="de-AT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47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4214C-ECD9-4F32-8606-7B24CE7D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221177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Persönliche Schutzausrüstung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C8AE1-8D23-42AF-A55F-3B858ACB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dirty="0"/>
              <a:t>Einlagige Einsatzbekleidung und leichter Helm - </a:t>
            </a:r>
            <a:r>
              <a:rPr lang="de-AT" sz="2000" i="1" dirty="0"/>
              <a:t>sofern vorhanden</a:t>
            </a:r>
            <a:endParaRPr lang="de-AT" i="1" dirty="0"/>
          </a:p>
          <a:p>
            <a:pPr>
              <a:spcAft>
                <a:spcPts val="600"/>
              </a:spcAft>
            </a:pPr>
            <a:r>
              <a:rPr lang="de-DE" dirty="0"/>
              <a:t>mindestens FFP2 Masken </a:t>
            </a:r>
            <a:r>
              <a:rPr lang="de-DE" sz="2000" i="1" dirty="0"/>
              <a:t>(z.B. wegen Rußpartikel)</a:t>
            </a:r>
          </a:p>
          <a:p>
            <a:pPr>
              <a:spcAft>
                <a:spcPts val="600"/>
              </a:spcAft>
            </a:pPr>
            <a:r>
              <a:rPr lang="de-DE" dirty="0"/>
              <a:t>Atemschutz ist nicht immer zwingend erforderlich</a:t>
            </a:r>
          </a:p>
          <a:p>
            <a:pPr>
              <a:spcAft>
                <a:spcPts val="600"/>
              </a:spcAft>
            </a:pPr>
            <a:r>
              <a:rPr lang="de-DE" dirty="0"/>
              <a:t>ausreichend Getränke – </a:t>
            </a:r>
            <a:r>
              <a:rPr lang="de-DE" sz="2000" b="1" i="1" dirty="0"/>
              <a:t>Achtung</a:t>
            </a:r>
            <a:r>
              <a:rPr lang="de-DE" sz="2000" i="1" dirty="0"/>
              <a:t> schnelle Dehydrierung möglich!</a:t>
            </a:r>
          </a:p>
          <a:p>
            <a:pPr>
              <a:spcAft>
                <a:spcPts val="600"/>
              </a:spcAft>
            </a:pPr>
            <a:r>
              <a:rPr lang="de-DE" dirty="0"/>
              <a:t>eine Trillerpfeife als Signalgeber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C11548-3CF6-434F-9288-4EBD8031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513962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Wasserführende Armaturen zur Brandbekämpfung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293418" cy="172006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49</a:t>
            </a:fld>
            <a:endParaRPr lang="de-AT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47" y="1825625"/>
            <a:ext cx="1495761" cy="1405197"/>
          </a:xfrm>
          <a:prstGeom prst="rect">
            <a:avLst/>
          </a:prstGeom>
        </p:spPr>
      </p:pic>
      <p:pic>
        <p:nvPicPr>
          <p:cNvPr id="12" name="Inhaltsplatzhalter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13" y="3545689"/>
            <a:ext cx="1946095" cy="1459571"/>
          </a:xfrm>
          <a:prstGeom prst="rect">
            <a:avLst/>
          </a:prstGeom>
        </p:spPr>
      </p:pic>
      <p:sp>
        <p:nvSpPr>
          <p:cNvPr id="14" name="Inhaltsplatzhalt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D – Strahlrohr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Faltbarer D-Druckschlauch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C-DCD Verteiler</a:t>
            </a:r>
          </a:p>
        </p:txBody>
      </p:sp>
      <p:pic>
        <p:nvPicPr>
          <p:cNvPr id="15" name="Inhaltsplatzhalter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58" y="5085823"/>
            <a:ext cx="1877351" cy="140801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37897F-3988-4B74-BE8B-8EB65503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5246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 Süd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DB1F80D6-294F-4E14-B3A0-FFC38AD26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451983"/>
              </p:ext>
            </p:extLst>
          </p:nvPr>
        </p:nvGraphicFramePr>
        <p:xfrm>
          <a:off x="2777546" y="1825625"/>
          <a:ext cx="6636908" cy="4397370"/>
        </p:xfrm>
        <a:graphic>
          <a:graphicData uri="http://schemas.openxmlformats.org/drawingml/2006/table">
            <a:tbl>
              <a:tblPr/>
              <a:tblGrid>
                <a:gridCol w="1157600">
                  <a:extLst>
                    <a:ext uri="{9D8B030D-6E8A-4147-A177-3AD203B41FA5}">
                      <a16:colId xmlns:a16="http://schemas.microsoft.com/office/drawing/2014/main" val="1691863520"/>
                    </a:ext>
                  </a:extLst>
                </a:gridCol>
                <a:gridCol w="267963">
                  <a:extLst>
                    <a:ext uri="{9D8B030D-6E8A-4147-A177-3AD203B41FA5}">
                      <a16:colId xmlns:a16="http://schemas.microsoft.com/office/drawing/2014/main" val="2292594881"/>
                    </a:ext>
                  </a:extLst>
                </a:gridCol>
                <a:gridCol w="1264786">
                  <a:extLst>
                    <a:ext uri="{9D8B030D-6E8A-4147-A177-3AD203B41FA5}">
                      <a16:colId xmlns:a16="http://schemas.microsoft.com/office/drawing/2014/main" val="1751179403"/>
                    </a:ext>
                  </a:extLst>
                </a:gridCol>
                <a:gridCol w="218658">
                  <a:extLst>
                    <a:ext uri="{9D8B030D-6E8A-4147-A177-3AD203B41FA5}">
                      <a16:colId xmlns:a16="http://schemas.microsoft.com/office/drawing/2014/main" val="167395205"/>
                    </a:ext>
                  </a:extLst>
                </a:gridCol>
                <a:gridCol w="926080">
                  <a:extLst>
                    <a:ext uri="{9D8B030D-6E8A-4147-A177-3AD203B41FA5}">
                      <a16:colId xmlns:a16="http://schemas.microsoft.com/office/drawing/2014/main" val="2711065742"/>
                    </a:ext>
                  </a:extLst>
                </a:gridCol>
                <a:gridCol w="218658">
                  <a:extLst>
                    <a:ext uri="{9D8B030D-6E8A-4147-A177-3AD203B41FA5}">
                      <a16:colId xmlns:a16="http://schemas.microsoft.com/office/drawing/2014/main" val="1576269639"/>
                    </a:ext>
                  </a:extLst>
                </a:gridCol>
                <a:gridCol w="1157600">
                  <a:extLst>
                    <a:ext uri="{9D8B030D-6E8A-4147-A177-3AD203B41FA5}">
                      <a16:colId xmlns:a16="http://schemas.microsoft.com/office/drawing/2014/main" val="4272576000"/>
                    </a:ext>
                  </a:extLst>
                </a:gridCol>
                <a:gridCol w="267963">
                  <a:extLst>
                    <a:ext uri="{9D8B030D-6E8A-4147-A177-3AD203B41FA5}">
                      <a16:colId xmlns:a16="http://schemas.microsoft.com/office/drawing/2014/main" val="3149301033"/>
                    </a:ext>
                  </a:extLst>
                </a:gridCol>
                <a:gridCol w="1157600">
                  <a:extLst>
                    <a:ext uri="{9D8B030D-6E8A-4147-A177-3AD203B41FA5}">
                      <a16:colId xmlns:a16="http://schemas.microsoft.com/office/drawing/2014/main" val="2250038842"/>
                    </a:ext>
                  </a:extLst>
                </a:gridCol>
              </a:tblGrid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Führungselement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12360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Zugskommandant Süd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08916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Karl-Heinz Greiner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41441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Zugtruppkommandant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85542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 Maierhofer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33136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971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18199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4798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569456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1 (Pickup)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2 (HLF2)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3 (Pickup)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4 (HLF2)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Gruppe5 (MTF+Quad)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68723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Mödling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Baden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Wr. Neustadt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Neunkirchen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Neunkirchen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65561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Gumpoldskirchen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Enzersfeld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Weikersdorf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Saubersdorf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Urschendorf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25536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N14103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N02405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N21321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N15408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N15422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0727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95021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HLM Sebastian Dallio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Michael Hebesberger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 Johannes Leeb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Thomas Krenn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Christoph Haas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595144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Christian Fröhlich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Günter Dallinger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Hannes Grill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Gerhard Leitner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884313"/>
                  </a:ext>
                </a:extLst>
              </a:tr>
              <a:tr h="275687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Stettner Patrick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Bernhard Greiner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75894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OBM Reinhard Hösel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9242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Martin Zbornik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Andreas Hofer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33696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48798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34513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1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2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3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4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97249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2235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Martin Kautschek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6344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76591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80861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8351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56960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19848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763917-FA5E-49BC-95EE-57B77318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295006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Geräte zur Brandbekämpfung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50</a:t>
            </a:fld>
            <a:endParaRPr lang="de-AT" dirty="0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796"/>
            <a:ext cx="1570897" cy="1411189"/>
          </a:xfrm>
          <a:prstGeom prst="rect">
            <a:avLst/>
          </a:prstGeom>
        </p:spPr>
      </p:pic>
      <p:pic>
        <p:nvPicPr>
          <p:cNvPr id="14" name="Inhaltsplatzhalter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3"/>
          <a:stretch/>
        </p:blipFill>
        <p:spPr>
          <a:xfrm>
            <a:off x="1226541" y="3236814"/>
            <a:ext cx="1193054" cy="1513211"/>
          </a:xfrm>
          <a:prstGeom prst="rect">
            <a:avLst/>
          </a:prstGeom>
        </p:spPr>
      </p:pic>
      <p:pic>
        <p:nvPicPr>
          <p:cNvPr id="17" name="Inhaltsplatzhalter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35" y="4822854"/>
            <a:ext cx="1330465" cy="1141982"/>
          </a:xfrm>
          <a:prstGeom prst="rect">
            <a:avLst/>
          </a:prstGeom>
        </p:spPr>
      </p:pic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D0182ED6-A32E-462A-9DC2-8DD024DC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5813" y="1825625"/>
            <a:ext cx="80279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Gorgui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McLeod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Waldbrandrechen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B87142-4536-4754-803C-91084797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738094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Geräte zur Brandbekämpfung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51</a:t>
            </a:fld>
            <a:endParaRPr lang="de-AT" dirty="0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904"/>
            <a:ext cx="1570897" cy="1134973"/>
          </a:xfrm>
          <a:prstGeom prst="rect">
            <a:avLst/>
          </a:prstGeom>
        </p:spPr>
      </p:pic>
      <p:pic>
        <p:nvPicPr>
          <p:cNvPr id="14" name="Inhaltsplatzhalter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5" y="3226093"/>
            <a:ext cx="2091690" cy="1394459"/>
          </a:xfrm>
          <a:prstGeom prst="rect">
            <a:avLst/>
          </a:prstGeom>
        </p:spPr>
      </p:pic>
      <p:pic>
        <p:nvPicPr>
          <p:cNvPr id="17" name="Inhaltsplatzhalter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9" y="4759749"/>
            <a:ext cx="1429215" cy="1520442"/>
          </a:xfrm>
          <a:prstGeom prst="rect">
            <a:avLst/>
          </a:prstGeom>
        </p:spPr>
      </p:pic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7C2A2BCC-5FC6-4629-8E09-1DD5625C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5813" y="1825625"/>
            <a:ext cx="8027987" cy="4351338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Wiedehopfhaue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Feuerpatsche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Löschrucksack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370773-3CB1-41B5-8876-8B51F01C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194108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2840C-9FA8-48BA-BFF8-7E8302C3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 von Waldbrand-Handwerkzeugen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C8AE1-8D23-42AF-A55F-3B858ACB3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Erfahrung hat gezeigt, dass mit Handwerkzeugen in Kombination mit Löschrucksäcken eine rasche Brandbekämpfung von Boden-feuern zu bewerkstelligen ist.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169C6A45-8084-4EFF-AE18-C10D1F239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72200" y="1825625"/>
            <a:ext cx="5181600" cy="3886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0C9A2B-4943-4EB6-8A06-CC383441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923993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6CD66-A31B-F647-B15E-33B5EF751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Einsatz von Luftfahrzeugen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Information des SD Flugdienstes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06379-1FD1-4C05-B2A2-0295D174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74889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A75E3-24F3-BD44-8C75-3C15B207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Möglichkeiten von Luftfahrzeugen im Zuge der Waldbrandbekämpfung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4E2A3E-8C0E-6443-8A89-AB85DE82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Lageerkundung aus der Vogelperspektive </a:t>
            </a:r>
            <a:r>
              <a:rPr lang="de-AT" i="1" dirty="0"/>
              <a:t>(inkl. Wärmebild durch FLIR Hubschrauber der Flugpolizei)</a:t>
            </a:r>
          </a:p>
          <a:p>
            <a:r>
              <a:rPr lang="de-AT" dirty="0"/>
              <a:t>Defensive („Randzonenbenetzung“) und offensive Brandbekämpfung</a:t>
            </a:r>
          </a:p>
          <a:p>
            <a:r>
              <a:rPr lang="de-AT" dirty="0"/>
              <a:t>Löschwasserversorgung für die bodengebundene Brandbekämpfung</a:t>
            </a:r>
          </a:p>
          <a:p>
            <a:r>
              <a:rPr lang="de-AT" dirty="0"/>
              <a:t>Erschließung von isolierten Einsatzorten</a:t>
            </a:r>
          </a:p>
          <a:p>
            <a:r>
              <a:rPr lang="de-AT" dirty="0"/>
              <a:t>Rascher Transport von Mannschaften ins Einsatzgebiet</a:t>
            </a:r>
          </a:p>
          <a:p>
            <a:r>
              <a:rPr lang="de-AT" dirty="0"/>
              <a:t>Transport von Material und Ausrüstung zum Einsatzort</a:t>
            </a:r>
          </a:p>
          <a:p>
            <a:r>
              <a:rPr lang="de-AT" dirty="0"/>
              <a:t>Evakuierung von Dritten oder Einsatzkräften aus dem Einsatzgebiet</a:t>
            </a:r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AA4C8-47CE-4D55-AC8C-7791A0F1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944792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52462-BD00-874C-AA7D-EB213742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Anforderung von Luftfahrzeugen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0FAE6-41B9-CF47-AEBB-50D6F697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/>
              <a:t>So früh wie möglich! -&gt; Im Zweifelsfall anfordern</a:t>
            </a:r>
          </a:p>
          <a:p>
            <a:endParaRPr lang="de-AT" b="1" dirty="0">
              <a:solidFill>
                <a:srgbClr val="FF0000"/>
              </a:solidFill>
            </a:endParaRPr>
          </a:p>
          <a:p>
            <a:r>
              <a:rPr lang="de-AT" b="1" dirty="0">
                <a:solidFill>
                  <a:srgbClr val="FF0000"/>
                </a:solidFill>
              </a:rPr>
              <a:t>Einsatzleiter </a:t>
            </a:r>
            <a:r>
              <a:rPr lang="de-AT" dirty="0"/>
              <a:t>fordert bei zuständiger </a:t>
            </a:r>
            <a:r>
              <a:rPr lang="de-AT" b="1" dirty="0">
                <a:solidFill>
                  <a:srgbClr val="FF0000"/>
                </a:solidFill>
              </a:rPr>
              <a:t>BAZ </a:t>
            </a:r>
            <a:r>
              <a:rPr lang="de-AT" dirty="0"/>
              <a:t>mit folgenden Angaben an:</a:t>
            </a:r>
          </a:p>
          <a:p>
            <a:pPr lvl="1"/>
            <a:r>
              <a:rPr lang="de-AT" dirty="0"/>
              <a:t>Einsatzgrund und Einsatzort</a:t>
            </a:r>
          </a:p>
          <a:p>
            <a:pPr lvl="1"/>
            <a:r>
              <a:rPr lang="de-AT" dirty="0"/>
              <a:t>Erreichbarkeit der Einsatzleitung </a:t>
            </a:r>
            <a:r>
              <a:rPr lang="de-AT" i="1" dirty="0"/>
              <a:t>(Telefonnummer + Digitalfunk-Gruppe)</a:t>
            </a:r>
          </a:p>
          <a:p>
            <a:pPr lvl="1"/>
            <a:r>
              <a:rPr lang="de-AT" dirty="0"/>
              <a:t>Position vorläufiger Landeplatz für Hubschrauber </a:t>
            </a:r>
            <a:r>
              <a:rPr lang="de-AT" i="1" dirty="0"/>
              <a:t>(optimal: GPS-Koordinaten)</a:t>
            </a:r>
          </a:p>
          <a:p>
            <a:r>
              <a:rPr lang="de-AT" dirty="0"/>
              <a:t>Freigabe durch </a:t>
            </a:r>
            <a:r>
              <a:rPr lang="de-AT" b="1" dirty="0">
                <a:solidFill>
                  <a:srgbClr val="FF0000"/>
                </a:solidFill>
              </a:rPr>
              <a:t>Landesfeuerwehrkommandanten </a:t>
            </a:r>
            <a:r>
              <a:rPr lang="de-AT" i="1" dirty="0"/>
              <a:t>(wird durch LWZ eingeholt)</a:t>
            </a:r>
          </a:p>
          <a:p>
            <a:pPr lvl="1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55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34E34-B5EC-4EFB-8C52-6041DB5A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326896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52462-BD00-874C-AA7D-EB213742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Anforderung von Luftfahrzeugen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0FAE6-41B9-CF47-AEBB-50D6F697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/>
              <a:t>Alarmierung durch Landeswarnzentrale (LWZ):</a:t>
            </a:r>
            <a:endParaRPr lang="de-AT" dirty="0">
              <a:cs typeface="Calibri"/>
            </a:endParaRPr>
          </a:p>
          <a:p>
            <a:pPr marL="901700" lvl="1" indent="-444500">
              <a:buFont typeface="Wingdings" panose="05000000000000000000" pitchFamily="2" charset="2"/>
              <a:buChar char="Ø"/>
            </a:pPr>
            <a:r>
              <a:rPr lang="de-AT" dirty="0"/>
              <a:t>Flugpolizei </a:t>
            </a:r>
            <a:r>
              <a:rPr lang="de-AT" i="1" dirty="0"/>
              <a:t>(Amtshilfe gemäß Art. 22 B-VG, es entstehen der Feuerwehr </a:t>
            </a:r>
            <a:r>
              <a:rPr lang="de-AT" b="1" i="1" dirty="0">
                <a:solidFill>
                  <a:srgbClr val="FF0000"/>
                </a:solidFill>
              </a:rPr>
              <a:t>keine </a:t>
            </a:r>
            <a:r>
              <a:rPr lang="de-AT" i="1" dirty="0"/>
              <a:t>Kosten)</a:t>
            </a:r>
            <a:endParaRPr lang="de-AT" i="1" dirty="0">
              <a:cs typeface="Calibri"/>
            </a:endParaRPr>
          </a:p>
          <a:p>
            <a:pPr marL="901700" lvl="1" indent="-444500">
              <a:buFont typeface="Wingdings" panose="05000000000000000000" pitchFamily="2" charset="2"/>
              <a:buChar char="Ø"/>
            </a:pPr>
            <a:r>
              <a:rPr lang="de-AT" dirty="0"/>
              <a:t>Gegebenenfalls weitere Luftfahrzeugbetreiber </a:t>
            </a:r>
            <a:r>
              <a:rPr lang="de-AT" i="1" dirty="0"/>
              <a:t>(Abklärung und Beauftragung durch Land NÖ / LWZ)</a:t>
            </a:r>
            <a:endParaRPr lang="de-AT" i="1" dirty="0">
              <a:cs typeface="Calibri"/>
            </a:endParaRPr>
          </a:p>
          <a:p>
            <a:pPr marL="901700" lvl="1" indent="-444500">
              <a:buFont typeface="Wingdings" panose="05000000000000000000" pitchFamily="2" charset="2"/>
              <a:buChar char="Ø"/>
            </a:pPr>
            <a:r>
              <a:rPr lang="de-AT" dirty="0"/>
              <a:t>Zuständige Flugdienst-Basisgruppe des NÖ LFV</a:t>
            </a:r>
            <a:endParaRPr lang="de-AT" dirty="0">
              <a:cs typeface="Calibri"/>
            </a:endParaRPr>
          </a:p>
          <a:p>
            <a:pPr marL="901700" lvl="1" indent="-444500">
              <a:buFont typeface="Wingdings" panose="05000000000000000000" pitchFamily="2" charset="2"/>
              <a:buChar char="Ø"/>
            </a:pPr>
            <a:r>
              <a:rPr lang="de-AT" dirty="0"/>
              <a:t>Mobile Flugbenzin-Tankstelle des NÖ LFV</a:t>
            </a:r>
          </a:p>
          <a:p>
            <a:endParaRPr lang="de-AT" dirty="0"/>
          </a:p>
          <a:p>
            <a:r>
              <a:rPr lang="de-AT" dirty="0"/>
              <a:t>Flugdienst setzt sofort Vorauskommando in Bewegung und nimmt Kontakt mit Einsatzleitung auf</a:t>
            </a:r>
            <a:endParaRPr lang="de-AT" dirty="0">
              <a:cs typeface="Calibri"/>
            </a:endParaRPr>
          </a:p>
          <a:p>
            <a:pPr lvl="1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56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34E34-B5EC-4EFB-8C52-6041DB5A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669063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01B6F-350D-8947-BFAD-5BFD596A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Luftfahrzeuge  - Wichtige Hinweise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28068-8697-3D48-8869-1BC2BE15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/>
              <a:t>Drohnen vor Anflug eines Luftfahrzeuges landen lassen! -&gt; Große Gefahr für Luftfahrzeuge</a:t>
            </a:r>
            <a:endParaRPr lang="de-AT" dirty="0">
              <a:cs typeface="Calibri"/>
            </a:endParaRPr>
          </a:p>
          <a:p>
            <a:r>
              <a:rPr lang="de-AT" dirty="0"/>
              <a:t>Windrichtung und Hindernisse vorab an Piloten melden </a:t>
            </a:r>
            <a:r>
              <a:rPr lang="de-AT" i="1" dirty="0"/>
              <a:t>(Rufname Polizeihubschrauber: „Libelle Wien“ bzw. „Libelle FLIR Wien“)</a:t>
            </a:r>
          </a:p>
          <a:p>
            <a:r>
              <a:rPr lang="de-AT" dirty="0"/>
              <a:t>Landeplatz räumen und freihalten </a:t>
            </a:r>
            <a:r>
              <a:rPr lang="de-AT" i="1" dirty="0"/>
              <a:t>(keine losen Gegenstände, Personen etc.)</a:t>
            </a:r>
          </a:p>
          <a:p>
            <a:r>
              <a:rPr lang="de-AT" dirty="0"/>
              <a:t>Keine Änderungen </a:t>
            </a:r>
            <a:r>
              <a:rPr lang="de-AT" i="1" dirty="0"/>
              <a:t>(z.B. Fahrzeugscheinwerfer ein/ausschalten) </a:t>
            </a:r>
            <a:r>
              <a:rPr lang="de-AT" dirty="0"/>
              <a:t>im Endanflug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57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7E4BB-49B1-4BC1-8FE9-48D41EF8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195813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01B6F-350D-8947-BFAD-5BFD596A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Luftfahrzeuge  - Wichtige Hinweise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28068-8697-3D48-8869-1BC2BE15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/>
              <a:t>Notwendige Vorlaufzeit einkalkulieren </a:t>
            </a:r>
            <a:r>
              <a:rPr lang="de-AT" i="1" dirty="0"/>
              <a:t>(Anflug- und Anfahrtszeit)</a:t>
            </a:r>
          </a:p>
          <a:p>
            <a:r>
              <a:rPr lang="de-AT" dirty="0"/>
              <a:t>Wetterbedingungen müssen Flug zulassen </a:t>
            </a:r>
            <a:r>
              <a:rPr lang="de-AT" i="1" dirty="0"/>
              <a:t>(z.B. kein bodennaher Nebel –&gt; Entscheidung trifft Pilot)</a:t>
            </a:r>
          </a:p>
          <a:p>
            <a:r>
              <a:rPr lang="de-AT" dirty="0"/>
              <a:t>Tageszeit </a:t>
            </a:r>
            <a:r>
              <a:rPr lang="de-AT" i="1" dirty="0"/>
              <a:t>(kein Einsatzbeginn nach Sonnenuntergang außer Wärmebild-Hubschrauber der Flugpolizei zur Erkundung)</a:t>
            </a:r>
          </a:p>
          <a:p>
            <a:r>
              <a:rPr lang="de-AT" dirty="0"/>
              <a:t>Flugpolizei nimmt Kontakt mit Einsatzleitung über Digitalfunk "HS-OST" auf</a:t>
            </a:r>
            <a:endParaRPr lang="de-AT" dirty="0">
              <a:cs typeface="Calibri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7E4BB-49B1-4BC1-8FE9-48D41EF8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583070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42DCC-B77E-C148-B4F7-A30266A9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Unterstützung durch den Flugdienst des NÖ LFV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9701B-C813-0F40-9AF5-73925E97A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Flugdienst bildet Schnittstelle zwischen Luftfahrzeugen und Feuerwehrkräften</a:t>
            </a:r>
            <a:endParaRPr lang="de-AT" b="1" dirty="0">
              <a:solidFill>
                <a:srgbClr val="FF0000"/>
              </a:solidFill>
              <a:cs typeface="Calibri"/>
            </a:endParaRPr>
          </a:p>
          <a:p>
            <a:r>
              <a:rPr lang="de-AT" dirty="0">
                <a:ea typeface="+mn-lt"/>
                <a:cs typeface="+mn-lt"/>
              </a:rPr>
              <a:t>Ausgebildete Flughelfer </a:t>
            </a:r>
            <a:r>
              <a:rPr lang="de-AT" b="1" dirty="0">
                <a:solidFill>
                  <a:srgbClr val="FF0000"/>
                </a:solidFill>
                <a:ea typeface="+mn-lt"/>
                <a:cs typeface="+mn-lt"/>
              </a:rPr>
              <a:t>unterstützen </a:t>
            </a:r>
            <a:r>
              <a:rPr lang="de-AT" dirty="0">
                <a:ea typeface="+mn-lt"/>
                <a:cs typeface="+mn-lt"/>
              </a:rPr>
              <a:t>den Einsatzleiter bei: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de-AT" dirty="0">
                <a:ea typeface="+mn-lt"/>
                <a:cs typeface="+mn-lt"/>
              </a:rPr>
              <a:t>Bildung eines Einsatzabschnitts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de-AT" dirty="0">
                <a:ea typeface="+mn-lt"/>
                <a:cs typeface="+mn-lt"/>
              </a:rPr>
              <a:t>Einweisung von Luftfahrzeugen</a:t>
            </a:r>
          </a:p>
          <a:p>
            <a:pPr lvl="1"/>
            <a:r>
              <a:rPr lang="de-AT" dirty="0">
                <a:ea typeface="+mn-lt"/>
                <a:cs typeface="+mn-lt"/>
              </a:rPr>
              <a:t>(Funk-) Kommunikation mit den Crews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de-AT" dirty="0">
                <a:ea typeface="+mn-lt"/>
                <a:cs typeface="+mn-lt"/>
              </a:rPr>
              <a:t>Organisation und Vorbereitung von Landeplätzen, Material- und Personentransporten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de-AT" dirty="0">
                <a:ea typeface="+mn-lt"/>
                <a:cs typeface="+mn-lt"/>
              </a:rPr>
              <a:t>Lageführung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59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572628-8ED0-425C-95C5-E53415E6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8296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 Süd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F809F5F-3859-4647-ABD7-A2A5F9E3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5480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144EFD-E6E4-443B-8DEB-F1355297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2183245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42DCC-B77E-C148-B4F7-A30266A9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Unterstützung durch den Flugdienst des NÖ LFV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9701B-C813-0F40-9AF5-73925E97A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/>
              <a:t>Bereitstellung von Geräten für die Arbeit mit Luftfahrzeugen:</a:t>
            </a:r>
            <a:endParaRPr lang="de-AT" dirty="0">
              <a:cs typeface="Calibri"/>
            </a:endParaRPr>
          </a:p>
          <a:p>
            <a:pPr lvl="1"/>
            <a:r>
              <a:rPr lang="de-AT" dirty="0"/>
              <a:t>Löschwasserbehälter</a:t>
            </a:r>
          </a:p>
          <a:p>
            <a:pPr lvl="1"/>
            <a:r>
              <a:rPr lang="de-AT" dirty="0"/>
              <a:t>Löschwassertransportbehälter (z.B. Bambi Bucket)</a:t>
            </a:r>
          </a:p>
          <a:p>
            <a:pPr lvl="1"/>
            <a:r>
              <a:rPr lang="de-AT" dirty="0"/>
              <a:t>Geräte für den Personen- und Lastentransport (z.B. Lastentransportnetze)</a:t>
            </a:r>
            <a:endParaRPr lang="de-AT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60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572628-8ED0-425C-95C5-E53415E6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51607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CE14D-38E6-2740-9782-1896BBA6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Vorbereitung in Friedenszeiten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EA8221-BE36-F748-9C07-1FFF0E684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de-AT" dirty="0"/>
              <a:t>Mögliche Landeplätze erkunden</a:t>
            </a:r>
          </a:p>
          <a:p>
            <a:pPr lvl="1"/>
            <a:r>
              <a:rPr lang="de-AT" dirty="0"/>
              <a:t>Möglichst ebene Fläche (mind. 25 x 25m je Hubschrauber)</a:t>
            </a:r>
            <a:endParaRPr lang="de-AT" dirty="0">
              <a:cs typeface="Calibri"/>
            </a:endParaRPr>
          </a:p>
          <a:p>
            <a:pPr lvl="1"/>
            <a:r>
              <a:rPr lang="de-AT" dirty="0"/>
              <a:t>Untergrund Asphalt oder Gras (nicht geeignet: loser Schotter, Sand etc.)</a:t>
            </a:r>
            <a:endParaRPr lang="de-AT" dirty="0">
              <a:cs typeface="Calibri" panose="020F0502020204030204"/>
            </a:endParaRPr>
          </a:p>
          <a:p>
            <a:pPr lvl="1"/>
            <a:r>
              <a:rPr lang="de-AT" dirty="0"/>
              <a:t>Keine Freileitungen, hohe Bäume o.ä. im Ein- und Abflugbereich</a:t>
            </a:r>
          </a:p>
          <a:p>
            <a:pPr lvl="1"/>
            <a:r>
              <a:rPr lang="de-AT" dirty="0"/>
              <a:t>Befestigte Zufahrtmöglichkeit (auch für WLF geeignet)</a:t>
            </a:r>
            <a:endParaRPr lang="de-AT" dirty="0">
              <a:cs typeface="Calibri"/>
            </a:endParaRPr>
          </a:p>
          <a:p>
            <a:pPr lvl="1"/>
            <a:r>
              <a:rPr lang="de-AT" dirty="0"/>
              <a:t>Wasserversorgung (stationär oder durch Feuerwehr, z.B. Pendelverkehr)</a:t>
            </a:r>
          </a:p>
          <a:p>
            <a:pPr lvl="1"/>
            <a:r>
              <a:rPr lang="de-AT" dirty="0"/>
              <a:t>GPS-Koordinaten bereithalten</a:t>
            </a:r>
          </a:p>
          <a:p>
            <a:pPr lvl="1"/>
            <a:r>
              <a:rPr lang="de-AT" dirty="0"/>
              <a:t>Besonders geeignet sind z.B. Sportplätze (Untergrund, Größe, Flutlicht)</a:t>
            </a:r>
          </a:p>
          <a:p>
            <a:pPr lvl="1"/>
            <a:r>
              <a:rPr lang="de-AT" dirty="0">
                <a:cs typeface="Calibri" panose="020F0502020204030204"/>
              </a:rPr>
              <a:t>Nähe zum potenziellen Einsatzort (kurze Flugstrecke erhöht Effizienz)</a:t>
            </a:r>
          </a:p>
          <a:p>
            <a:pPr lvl="1"/>
            <a:endParaRPr lang="de-AT" dirty="0">
              <a:cs typeface="Calibri" panose="020F0502020204030204"/>
            </a:endParaRPr>
          </a:p>
          <a:p>
            <a:pPr marL="457200" lvl="1" indent="0" algn="ctr">
              <a:buNone/>
            </a:pPr>
            <a:r>
              <a:rPr lang="de-AT" dirty="0">
                <a:cs typeface="Calibri" panose="020F0502020204030204"/>
              </a:rPr>
              <a:t>Das Kommando des Flugdienstes steht bei Fragen jederzeit gerne zur Verfügung!</a:t>
            </a:r>
          </a:p>
          <a:p>
            <a:pPr marL="457200" lvl="1" indent="0" algn="ctr">
              <a:buNone/>
            </a:pPr>
            <a:endParaRPr lang="de-AT" dirty="0">
              <a:ea typeface="+mn-lt"/>
              <a:cs typeface="+mn-lt"/>
            </a:endParaRPr>
          </a:p>
          <a:p>
            <a:pPr marL="457200" lvl="1" indent="0" algn="ctr">
              <a:buNone/>
            </a:pPr>
            <a:r>
              <a:rPr lang="de-AT" dirty="0">
                <a:ea typeface="+mn-lt"/>
                <a:cs typeface="+mn-lt"/>
              </a:rPr>
              <a:t>Nähere Informationen unter</a:t>
            </a:r>
          </a:p>
          <a:p>
            <a:pPr marL="457200" lvl="1" indent="0" algn="ctr">
              <a:buNone/>
            </a:pPr>
            <a:r>
              <a:rPr lang="de-AT" dirty="0">
                <a:ea typeface="+mn-lt"/>
                <a:cs typeface="+mn-lt"/>
                <a:hlinkClick r:id="rId2"/>
              </a:rPr>
              <a:t>https://www.noe122.at/feuerwehrwesen/sonderdienste/flugdienst</a:t>
            </a:r>
            <a:r>
              <a:rPr lang="de-AT" dirty="0">
                <a:ea typeface="+mn-lt"/>
                <a:cs typeface="+mn-lt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B03E4F-83B1-46C8-9948-CC3C176C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8434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3ADF762-B6FA-4DF1-BCAC-7B870DD0B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Einsatzunterlagen für </a:t>
            </a:r>
            <a:br>
              <a:rPr lang="de-AT" dirty="0"/>
            </a:br>
            <a:r>
              <a:rPr lang="de-AT" dirty="0"/>
              <a:t>Waldbrände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488B27EB-F762-4F54-8EA1-1EEC3A6F1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6F10E3-EF7D-4FE6-AB4F-F4EF2598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62</a:t>
            </a:fld>
            <a:endParaRPr lang="de-AT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6B5002-17AB-4841-B6B8-808B3C32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1879379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196401-D047-48CC-A4A1-FF2C4018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Einsatzunterlagen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17AB45-86D4-4968-B2B7-C37064D27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Gerade bei Einsätzen mit Sonderdiensten welche als Unterstützung der eingesetzten Feuerwehren zum Einsatz kommen ist eine Bereitstellung von:</a:t>
            </a:r>
          </a:p>
          <a:p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Einsatzplänen, </a:t>
            </a:r>
          </a:p>
          <a:p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Einsatzunterlagen und </a:t>
            </a:r>
          </a:p>
          <a:p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Kartenmaterial </a:t>
            </a:r>
          </a:p>
          <a:p>
            <a:pPr marL="0" indent="0">
              <a:buNone/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notwendig und sinnvoll.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B9D94D-452C-4C97-8812-FD70CA0C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63</a:t>
            </a:fld>
            <a:endParaRPr lang="de-AT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D8D1B6C-F996-4A77-9533-D3B7DC59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387139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CEEDE-0A51-4A1A-A6D1-6E398565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folgende Informationen sollten beinhaltet sein: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20432-3D46-4D8C-9C3E-A7C6A46D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Straßen und Wege, die ein- und zweispurig von schweren Fahrzeugen befahren werden können, innerhalb und außerhalb des Waldes, eindeutig bezeichnete Sammelplätze für die Einsatzkräfte, insbesondere wichtige Zufahrten von öffentlichen Straßen.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Ausweich- und Wendemöglichkeiten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Geeignete Wasserentnahmestellen – auch außerhalb des Waldes mit ganzjähriger Verfügbarkeit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Gewässer die für die Wasserentnahme durch Hubschrauber mit Löschwasseraußenlastbehältern geeignet sind</a:t>
            </a:r>
          </a:p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64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C07B35-E14F-4E25-BD27-087B06E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588825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CEEDE-0A51-4A1A-A6D1-6E398565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folgende Informationen sollten beinhaltet sein: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20432-3D46-4D8C-9C3E-A7C6A46D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Sonstige offene Gewässer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Hydranten mit Netzergiebigkeit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Mind. 2 Sammelplätze für 10 LKW (idealerweise mit Infrastruktur, Sanitäreinrichtungen)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HS Landeplatz pro Gemeinde mit Aufstellfläche für </a:t>
            </a:r>
            <a:r>
              <a:rPr lang="de-A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Betankungs</a:t>
            </a: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LKW Treibstoff/ Wasser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Fachfirmen mit dementsprechenden Geräten und Fahrzeugen (Bagger, LKW, Traktoren mit Wasserfässern)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65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020E5-F483-41E9-BEB8-595B616D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855411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CEEDE-0A51-4A1A-A6D1-6E398565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Grundlage für Kartenmaterial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20432-3D46-4D8C-9C3E-A7C6A46D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 Grundlage für das Kartenmaterial sollte einheitlich, </a:t>
            </a:r>
            <a:r>
              <a:rPr lang="de-AT" dirty="0">
                <a:ea typeface="Calibri" panose="020F0502020204030204" pitchFamily="34" charset="0"/>
              </a:rPr>
              <a:t>n</a:t>
            </a: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iederösterreichweit folgendes System herangezogen werden: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basemap</a:t>
            </a: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(ELKOS) Verwaltungsgrundkarte von Österreich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 praktikable Größe des Kartenblattes empfiehlt sich A0, jedoch nicht kleiner als A3, mit einem Maßstab von 1:20.000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Diese Unterlagen und Karten sind auch für jeden anderen KAT-Einsatz von Bedeutung.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66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96E5EF-1664-4FE7-9242-BEA22B61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1835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 West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551418" y="1488254"/>
          <a:ext cx="6728802" cy="4530783"/>
        </p:xfrm>
        <a:graphic>
          <a:graphicData uri="http://schemas.openxmlformats.org/drawingml/2006/table">
            <a:tbl>
              <a:tblPr/>
              <a:tblGrid>
                <a:gridCol w="1156814">
                  <a:extLst>
                    <a:ext uri="{9D8B030D-6E8A-4147-A177-3AD203B41FA5}">
                      <a16:colId xmlns:a16="http://schemas.microsoft.com/office/drawing/2014/main" val="3509140212"/>
                    </a:ext>
                  </a:extLst>
                </a:gridCol>
                <a:gridCol w="267781">
                  <a:extLst>
                    <a:ext uri="{9D8B030D-6E8A-4147-A177-3AD203B41FA5}">
                      <a16:colId xmlns:a16="http://schemas.microsoft.com/office/drawing/2014/main" val="1817059860"/>
                    </a:ext>
                  </a:extLst>
                </a:gridCol>
                <a:gridCol w="1156814">
                  <a:extLst>
                    <a:ext uri="{9D8B030D-6E8A-4147-A177-3AD203B41FA5}">
                      <a16:colId xmlns:a16="http://schemas.microsoft.com/office/drawing/2014/main" val="381622422"/>
                    </a:ext>
                  </a:extLst>
                </a:gridCol>
                <a:gridCol w="218509">
                  <a:extLst>
                    <a:ext uri="{9D8B030D-6E8A-4147-A177-3AD203B41FA5}">
                      <a16:colId xmlns:a16="http://schemas.microsoft.com/office/drawing/2014/main" val="1060507412"/>
                    </a:ext>
                  </a:extLst>
                </a:gridCol>
                <a:gridCol w="925452">
                  <a:extLst>
                    <a:ext uri="{9D8B030D-6E8A-4147-A177-3AD203B41FA5}">
                      <a16:colId xmlns:a16="http://schemas.microsoft.com/office/drawing/2014/main" val="2025729401"/>
                    </a:ext>
                  </a:extLst>
                </a:gridCol>
                <a:gridCol w="218509">
                  <a:extLst>
                    <a:ext uri="{9D8B030D-6E8A-4147-A177-3AD203B41FA5}">
                      <a16:colId xmlns:a16="http://schemas.microsoft.com/office/drawing/2014/main" val="160361544"/>
                    </a:ext>
                  </a:extLst>
                </a:gridCol>
                <a:gridCol w="1360328">
                  <a:extLst>
                    <a:ext uri="{9D8B030D-6E8A-4147-A177-3AD203B41FA5}">
                      <a16:colId xmlns:a16="http://schemas.microsoft.com/office/drawing/2014/main" val="2640141014"/>
                    </a:ext>
                  </a:extLst>
                </a:gridCol>
                <a:gridCol w="267781">
                  <a:extLst>
                    <a:ext uri="{9D8B030D-6E8A-4147-A177-3AD203B41FA5}">
                      <a16:colId xmlns:a16="http://schemas.microsoft.com/office/drawing/2014/main" val="1937798352"/>
                    </a:ext>
                  </a:extLst>
                </a:gridCol>
                <a:gridCol w="1156814">
                  <a:extLst>
                    <a:ext uri="{9D8B030D-6E8A-4147-A177-3AD203B41FA5}">
                      <a16:colId xmlns:a16="http://schemas.microsoft.com/office/drawing/2014/main" val="3160494090"/>
                    </a:ext>
                  </a:extLst>
                </a:gridCol>
              </a:tblGrid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Führungselement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89111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Zugskommandant West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916817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Spitzer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22687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Zugtruppkommandant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198442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Fuchs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63540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96514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23686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966324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354307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1 (Pickup)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2 (HLF2)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3 (Pickup)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4 (HLF2)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Gruppe5 (MTF+Quad)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36060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Amstetten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Scheibbs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Melk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St. Pölten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Lillienfeld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5706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Weistrach 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Göstling 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Kirnberg 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Neustift Innermanzing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Ramsau 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58270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N01317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N18303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N12112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N17314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N11105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68313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36547"/>
                  </a:ext>
                </a:extLst>
              </a:tr>
              <a:tr h="275687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Thomas Gunsch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Helmut Kaufmann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Anton Schilling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OV Berger Christoph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8929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 Norbert Pührmayr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Dominik Huber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HBI Martin Kuglberger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Michael Berger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861840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David Haider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OFM Lukas </a:t>
                      </a:r>
                      <a:r>
                        <a:rPr lang="de-A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Tippelteiter</a:t>
                      </a:r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 Simon Poscher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Paul Riglbauer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931904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Manuel Längauer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Michael Schmidt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383494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 Rene Prosini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52380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747713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488441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1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2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3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4 (MTF)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638764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249086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97207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538489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1844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94285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27228"/>
                  </a:ext>
                </a:extLst>
              </a:tr>
              <a:tr h="147033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847144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7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9E72F8-5A08-438C-A564-9266E941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4655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Zug West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CF809F5F-3859-4647-ABD7-A2A5F9E33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852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8</a:t>
            </a:fld>
            <a:endParaRPr lang="de-AT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E2CF83A-9186-455A-B6E8-DA9454E1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337959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23AC-1D1D-4031-AB3F-982F8E9F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Zug Nord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9C5C82C2-947C-4EA5-A92E-73B7716AB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212835"/>
              </p:ext>
            </p:extLst>
          </p:nvPr>
        </p:nvGraphicFramePr>
        <p:xfrm>
          <a:off x="2921575" y="1825625"/>
          <a:ext cx="6348850" cy="4424568"/>
        </p:xfrm>
        <a:graphic>
          <a:graphicData uri="http://schemas.openxmlformats.org/drawingml/2006/table">
            <a:tbl>
              <a:tblPr/>
              <a:tblGrid>
                <a:gridCol w="1125535">
                  <a:extLst>
                    <a:ext uri="{9D8B030D-6E8A-4147-A177-3AD203B41FA5}">
                      <a16:colId xmlns:a16="http://schemas.microsoft.com/office/drawing/2014/main" val="3733546917"/>
                    </a:ext>
                  </a:extLst>
                </a:gridCol>
                <a:gridCol w="260540">
                  <a:extLst>
                    <a:ext uri="{9D8B030D-6E8A-4147-A177-3AD203B41FA5}">
                      <a16:colId xmlns:a16="http://schemas.microsoft.com/office/drawing/2014/main" val="2245996187"/>
                    </a:ext>
                  </a:extLst>
                </a:gridCol>
                <a:gridCol w="1125535">
                  <a:extLst>
                    <a:ext uri="{9D8B030D-6E8A-4147-A177-3AD203B41FA5}">
                      <a16:colId xmlns:a16="http://schemas.microsoft.com/office/drawing/2014/main" val="2719768061"/>
                    </a:ext>
                  </a:extLst>
                </a:gridCol>
                <a:gridCol w="212601">
                  <a:extLst>
                    <a:ext uri="{9D8B030D-6E8A-4147-A177-3AD203B41FA5}">
                      <a16:colId xmlns:a16="http://schemas.microsoft.com/office/drawing/2014/main" val="3093725758"/>
                    </a:ext>
                  </a:extLst>
                </a:gridCol>
                <a:gridCol w="900428">
                  <a:extLst>
                    <a:ext uri="{9D8B030D-6E8A-4147-A177-3AD203B41FA5}">
                      <a16:colId xmlns:a16="http://schemas.microsoft.com/office/drawing/2014/main" val="1475601155"/>
                    </a:ext>
                  </a:extLst>
                </a:gridCol>
                <a:gridCol w="212601">
                  <a:extLst>
                    <a:ext uri="{9D8B030D-6E8A-4147-A177-3AD203B41FA5}">
                      <a16:colId xmlns:a16="http://schemas.microsoft.com/office/drawing/2014/main" val="3257838670"/>
                    </a:ext>
                  </a:extLst>
                </a:gridCol>
                <a:gridCol w="1125535">
                  <a:extLst>
                    <a:ext uri="{9D8B030D-6E8A-4147-A177-3AD203B41FA5}">
                      <a16:colId xmlns:a16="http://schemas.microsoft.com/office/drawing/2014/main" val="1699655963"/>
                    </a:ext>
                  </a:extLst>
                </a:gridCol>
                <a:gridCol w="260540">
                  <a:extLst>
                    <a:ext uri="{9D8B030D-6E8A-4147-A177-3AD203B41FA5}">
                      <a16:colId xmlns:a16="http://schemas.microsoft.com/office/drawing/2014/main" val="2535397734"/>
                    </a:ext>
                  </a:extLst>
                </a:gridCol>
                <a:gridCol w="1125535">
                  <a:extLst>
                    <a:ext uri="{9D8B030D-6E8A-4147-A177-3AD203B41FA5}">
                      <a16:colId xmlns:a16="http://schemas.microsoft.com/office/drawing/2014/main" val="1601411875"/>
                    </a:ext>
                  </a:extLst>
                </a:gridCol>
              </a:tblGrid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Führungselement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999728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Zugskommandant Nord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747774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Wolfgang Riener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929774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Zugtruppkommandant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79670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Christof Unfried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5467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657102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65328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02107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183365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1 (Pickup)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2 (HLF2)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3 (Pickup)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 4 (HLF2)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Gruppe5 (MTF+Quad)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64321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Horn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Gmünd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BFK Krems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BDK Waidhofen/Th.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07686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Geras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Schandachen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Hobenbach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 Blumau an der Wild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Karlstift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99546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N08205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N05220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N10505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N20203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N05415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989201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48800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 Stefan Heimberger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Christian Stark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 Michael Heigl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 Daniel Bauer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Manfred Grill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143095"/>
                  </a:ext>
                </a:extLst>
              </a:tr>
              <a:tr h="267842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Markus Zimmermann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 Julian Unfried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 Helmut Schücker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Volker Haager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83624"/>
                  </a:ext>
                </a:extLst>
              </a:tr>
              <a:tr h="267842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 Jürgen Glück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 Mathias Böhm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Andreas Ruttner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 Bernhard Bodensdorfer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52248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800466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49070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75261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415136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1 (MTF)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2 (MTF)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3 (MTF)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4 (MTF)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734255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Mitglieder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84565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089065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1521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19324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79877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04313"/>
                  </a:ext>
                </a:extLst>
              </a:tr>
              <a:tr h="142849"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2" marR="5952" marT="5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709751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4A03-029F-4227-B80A-D8EBF6282BF3}" type="slidenum">
              <a:rPr lang="de-AT" smtClean="0"/>
              <a:t>9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F233AA-DE4E-4FE3-BA06-A42003ED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SD Waldbrandbekämpfung</a:t>
            </a:r>
          </a:p>
        </p:txBody>
      </p:sp>
    </p:spTree>
    <p:extLst>
      <p:ext uri="{BB962C8B-B14F-4D97-AF65-F5344CB8AC3E}">
        <p14:creationId xmlns:p14="http://schemas.microsoft.com/office/powerpoint/2010/main" val="152363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2800</Words>
  <Application>Microsoft Office PowerPoint</Application>
  <PresentationFormat>Breitbild</PresentationFormat>
  <Paragraphs>939</Paragraphs>
  <Slides>66</Slides>
  <Notes>5</Notes>
  <HiddenSlides>12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Arial</vt:lpstr>
      <vt:lpstr>Calibri</vt:lpstr>
      <vt:lpstr>Symbol</vt:lpstr>
      <vt:lpstr>Wingdings</vt:lpstr>
      <vt:lpstr>Office</vt:lpstr>
      <vt:lpstr>Sonderdienst Waldbrandbekämpfung</vt:lpstr>
      <vt:lpstr>Feuerwehrfachliche Ausbildung</vt:lpstr>
      <vt:lpstr>Struktur</vt:lpstr>
      <vt:lpstr>Struktur Sonderdienst</vt:lpstr>
      <vt:lpstr>Zug Süd</vt:lpstr>
      <vt:lpstr>Zug Süd</vt:lpstr>
      <vt:lpstr>Zug West</vt:lpstr>
      <vt:lpstr>Zug West</vt:lpstr>
      <vt:lpstr>Zug Nord</vt:lpstr>
      <vt:lpstr>Zug Nord</vt:lpstr>
      <vt:lpstr>Zug Ost</vt:lpstr>
      <vt:lpstr>Zug Ost</vt:lpstr>
      <vt:lpstr>Gruppe Logistik</vt:lpstr>
      <vt:lpstr>Gruppe Logistik</vt:lpstr>
      <vt:lpstr>Sonderdienst Waldbrand</vt:lpstr>
      <vt:lpstr>Waldbrandbekämpfung</vt:lpstr>
      <vt:lpstr>Umfeld</vt:lpstr>
      <vt:lpstr>Aufgaben</vt:lpstr>
      <vt:lpstr>Einheiten im Waldbrandeinsatz</vt:lpstr>
      <vt:lpstr>Der Wald-/ Flurbrand</vt:lpstr>
      <vt:lpstr>Der Wald-/ Flurbrand</vt:lpstr>
      <vt:lpstr>Wesentliche Einflussfaktoren für die Ausbreitung</vt:lpstr>
      <vt:lpstr>Einflüsse - Vegetation</vt:lpstr>
      <vt:lpstr>Einflüsse - Wetter</vt:lpstr>
      <vt:lpstr>Einflüsse - Wetter</vt:lpstr>
      <vt:lpstr>Einflüsse - Topografie</vt:lpstr>
      <vt:lpstr>Einflüsse - Topografie</vt:lpstr>
      <vt:lpstr> Einflüsse - Topografie</vt:lpstr>
      <vt:lpstr>Entstehung und Ausbreitung </vt:lpstr>
      <vt:lpstr>Voraussetzung für die Entstehung</vt:lpstr>
      <vt:lpstr>Entstehung eines Brandes durch:</vt:lpstr>
      <vt:lpstr>Gefahren bei der Brandbekämpfung</vt:lpstr>
      <vt:lpstr>Was macht die Situation so gefährlich?</vt:lpstr>
      <vt:lpstr>Gefahren</vt:lpstr>
      <vt:lpstr>Dead-Man-Zone</vt:lpstr>
      <vt:lpstr>LACES-Regel</vt:lpstr>
      <vt:lpstr>Begriffsbestimmungen - Zonen</vt:lpstr>
      <vt:lpstr>Begriffsbestimmungen - Ankerpunkt</vt:lpstr>
      <vt:lpstr>Begriffsbestimmungen - Flammenlänge/-höhe</vt:lpstr>
      <vt:lpstr>Wald-/ Flurbrandbekämpfung</vt:lpstr>
      <vt:lpstr>Direkter und indirekter Löschangriff</vt:lpstr>
      <vt:lpstr>Direkter und indirekter Löschangriff</vt:lpstr>
      <vt:lpstr>Defensive Taktik</vt:lpstr>
      <vt:lpstr>Offensive Taktik</vt:lpstr>
      <vt:lpstr>Offensive Taktik</vt:lpstr>
      <vt:lpstr>Offensive Taktik</vt:lpstr>
      <vt:lpstr>Faustregel – offensive und defensive Taktik</vt:lpstr>
      <vt:lpstr>Persönliche Schutzausrüstung</vt:lpstr>
      <vt:lpstr>Wasserführende Armaturen zur Brandbekämpfung</vt:lpstr>
      <vt:lpstr>Geräte zur Brandbekämpfung</vt:lpstr>
      <vt:lpstr>Geräte zur Brandbekämpfung</vt:lpstr>
      <vt:lpstr>Einsatz von Waldbrand-Handwerkzeugen</vt:lpstr>
      <vt:lpstr>Einsatz von Luftfahrzeugen</vt:lpstr>
      <vt:lpstr>Möglichkeiten von Luftfahrzeugen im Zuge der Waldbrandbekämpfung</vt:lpstr>
      <vt:lpstr>Anforderung von Luftfahrzeugen</vt:lpstr>
      <vt:lpstr>Anforderung von Luftfahrzeugen</vt:lpstr>
      <vt:lpstr>Luftfahrzeuge  - Wichtige Hinweise</vt:lpstr>
      <vt:lpstr>Luftfahrzeuge  - Wichtige Hinweise</vt:lpstr>
      <vt:lpstr>Unterstützung durch den Flugdienst des NÖ LFV</vt:lpstr>
      <vt:lpstr>Unterstützung durch den Flugdienst des NÖ LFV</vt:lpstr>
      <vt:lpstr>Vorbereitung in Friedenszeiten</vt:lpstr>
      <vt:lpstr>Einsatzunterlagen für  Waldbrände</vt:lpstr>
      <vt:lpstr>Einsatzunterlagen</vt:lpstr>
      <vt:lpstr>folgende Informationen sollten beinhaltet sein:</vt:lpstr>
      <vt:lpstr>folgende Informationen sollten beinhaltet sein:</vt:lpstr>
      <vt:lpstr>Grundlage für Kartenmaterial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Rauscher Dominik</dc:creator>
  <cp:lastModifiedBy>Rauscher Dominik</cp:lastModifiedBy>
  <cp:revision>36</cp:revision>
  <dcterms:created xsi:type="dcterms:W3CDTF">2021-04-15T18:16:05Z</dcterms:created>
  <dcterms:modified xsi:type="dcterms:W3CDTF">2021-10-21T06:02:26Z</dcterms:modified>
</cp:coreProperties>
</file>